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5" r:id="rId5"/>
  </p:sldMasterIdLst>
  <p:notesMasterIdLst>
    <p:notesMasterId r:id="rId45"/>
  </p:notesMasterIdLst>
  <p:handoutMasterIdLst>
    <p:handoutMasterId r:id="rId46"/>
  </p:handoutMasterIdLst>
  <p:sldIdLst>
    <p:sldId id="272" r:id="rId6"/>
    <p:sldId id="310" r:id="rId7"/>
    <p:sldId id="311" r:id="rId8"/>
    <p:sldId id="338" r:id="rId9"/>
    <p:sldId id="339" r:id="rId10"/>
    <p:sldId id="340" r:id="rId11"/>
    <p:sldId id="296" r:id="rId12"/>
    <p:sldId id="341" r:id="rId13"/>
    <p:sldId id="342" r:id="rId14"/>
    <p:sldId id="343" r:id="rId15"/>
    <p:sldId id="344" r:id="rId16"/>
    <p:sldId id="345" r:id="rId17"/>
    <p:sldId id="312" r:id="rId18"/>
    <p:sldId id="323" r:id="rId19"/>
    <p:sldId id="294" r:id="rId20"/>
    <p:sldId id="314" r:id="rId21"/>
    <p:sldId id="326" r:id="rId22"/>
    <p:sldId id="327" r:id="rId23"/>
    <p:sldId id="346" r:id="rId24"/>
    <p:sldId id="335" r:id="rId25"/>
    <p:sldId id="336" r:id="rId26"/>
    <p:sldId id="347" r:id="rId27"/>
    <p:sldId id="315" r:id="rId28"/>
    <p:sldId id="321" r:id="rId29"/>
    <p:sldId id="316" r:id="rId30"/>
    <p:sldId id="275" r:id="rId31"/>
    <p:sldId id="348" r:id="rId32"/>
    <p:sldId id="324" r:id="rId33"/>
    <p:sldId id="331" r:id="rId34"/>
    <p:sldId id="337" r:id="rId35"/>
    <p:sldId id="333" r:id="rId36"/>
    <p:sldId id="288" r:id="rId37"/>
    <p:sldId id="328" r:id="rId38"/>
    <p:sldId id="306" r:id="rId39"/>
    <p:sldId id="295" r:id="rId40"/>
    <p:sldId id="297" r:id="rId41"/>
    <p:sldId id="307" r:id="rId42"/>
    <p:sldId id="309" r:id="rId43"/>
    <p:sldId id="31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E0FF"/>
    <a:srgbClr val="F7F7F7"/>
    <a:srgbClr val="EEEEEE"/>
    <a:srgbClr val="7178FB"/>
    <a:srgbClr val="1722F9"/>
    <a:srgbClr val="1CB7E8"/>
    <a:srgbClr val="128CB2"/>
    <a:srgbClr val="D059F5"/>
    <a:srgbClr val="9816E8"/>
    <a:srgbClr val="050E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p:scale>
          <a:sx n="90" d="100"/>
          <a:sy n="90" d="100"/>
        </p:scale>
        <p:origin x="684" y="20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94861AF-F511-4F12-A243-FB3AA2AA63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a:extLst>
              <a:ext uri="{FF2B5EF4-FFF2-40B4-BE49-F238E27FC236}">
                <a16:creationId xmlns:a16="http://schemas.microsoft.com/office/drawing/2014/main" id="{A9C1908C-C992-450E-ADF2-51A7A2E7F5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D780B9-D29D-4EDD-929B-8105C6AF54C8}" type="datetimeFigureOut">
              <a:rPr lang="de-CH" smtClean="0"/>
              <a:t>02.12.2018</a:t>
            </a:fld>
            <a:endParaRPr lang="de-CH"/>
          </a:p>
        </p:txBody>
      </p:sp>
      <p:sp>
        <p:nvSpPr>
          <p:cNvPr id="4" name="Footer Placeholder 3">
            <a:extLst>
              <a:ext uri="{FF2B5EF4-FFF2-40B4-BE49-F238E27FC236}">
                <a16:creationId xmlns:a16="http://schemas.microsoft.com/office/drawing/2014/main" id="{C083B0A2-9A95-4B31-8F52-C76E985B12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a:extLst>
              <a:ext uri="{FF2B5EF4-FFF2-40B4-BE49-F238E27FC236}">
                <a16:creationId xmlns:a16="http://schemas.microsoft.com/office/drawing/2014/main" id="{15DAF0D2-DC9A-44A5-847A-47D4A6C80C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ED1E41-F95F-4D26-A4D5-2DAEE9382FB4}" type="slidenum">
              <a:rPr lang="de-CH" smtClean="0"/>
              <a:t>‹#›</a:t>
            </a:fld>
            <a:endParaRPr lang="de-CH"/>
          </a:p>
        </p:txBody>
      </p:sp>
    </p:spTree>
    <p:extLst>
      <p:ext uri="{BB962C8B-B14F-4D97-AF65-F5344CB8AC3E}">
        <p14:creationId xmlns:p14="http://schemas.microsoft.com/office/powerpoint/2010/main" val="2836179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4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4.wdp"/></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2.xml"/><Relationship Id="rId4" Type="http://schemas.microsoft.com/office/2007/relationships/hdphoto" Target="../media/hdphoto5.wdp"/></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7" name="Group 9"/>
          <p:cNvGrpSpPr>
            <a:grpSpLocks noChangeAspect="1"/>
          </p:cNvGrpSpPr>
          <p:nvPr/>
        </p:nvGrpSpPr>
        <p:grpSpPr bwMode="hidden">
          <a:xfrm>
            <a:off x="282220" y="5353963"/>
            <a:ext cx="11631168"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ctrTitle"/>
          </p:nvPr>
        </p:nvSpPr>
        <p:spPr>
          <a:xfrm>
            <a:off x="914400" y="1600200"/>
            <a:ext cx="103632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681774023"/>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4552063"/>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228600"/>
            <a:ext cx="11594592"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9" name="Freeform 14"/>
          <p:cNvSpPr>
            <a:spLocks/>
          </p:cNvSpPr>
          <p:nvPr/>
        </p:nvSpPr>
        <p:spPr bwMode="hidden">
          <a:xfrm>
            <a:off x="8063251" y="4203592"/>
            <a:ext cx="383523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18"/>
          <p:cNvSpPr>
            <a:spLocks/>
          </p:cNvSpPr>
          <p:nvPr/>
        </p:nvSpPr>
        <p:spPr bwMode="hidden">
          <a:xfrm>
            <a:off x="3492427" y="4075290"/>
            <a:ext cx="7392687"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22"/>
          <p:cNvSpPr>
            <a:spLocks/>
          </p:cNvSpPr>
          <p:nvPr/>
        </p:nvSpPr>
        <p:spPr bwMode="hidden">
          <a:xfrm>
            <a:off x="3771637" y="4087562"/>
            <a:ext cx="729064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6"/>
          <p:cNvSpPr>
            <a:spLocks/>
          </p:cNvSpPr>
          <p:nvPr/>
        </p:nvSpPr>
        <p:spPr bwMode="hidden">
          <a:xfrm>
            <a:off x="7479319" y="4074175"/>
            <a:ext cx="4410667"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3" name="Freeform 10"/>
          <p:cNvSpPr>
            <a:spLocks/>
          </p:cNvSpPr>
          <p:nvPr/>
        </p:nvSpPr>
        <p:spPr bwMode="hidden">
          <a:xfrm>
            <a:off x="282220" y="4058555"/>
            <a:ext cx="11631168"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 name="Title 1"/>
          <p:cNvSpPr>
            <a:spLocks noGrp="1"/>
          </p:cNvSpPr>
          <p:nvPr>
            <p:ph type="title"/>
          </p:nvPr>
        </p:nvSpPr>
        <p:spPr>
          <a:xfrm>
            <a:off x="920043" y="2463560"/>
            <a:ext cx="103632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823153" y="1437449"/>
            <a:ext cx="8556979"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54961085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9" name="Content Placeholder 8"/>
          <p:cNvSpPr>
            <a:spLocks noGrp="1"/>
          </p:cNvSpPr>
          <p:nvPr>
            <p:ph sz="quarter" idx="13"/>
          </p:nvPr>
        </p:nvSpPr>
        <p:spPr>
          <a:xfrm>
            <a:off x="902207"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2679192"/>
            <a:ext cx="5096256"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8454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02208" y="2678114"/>
            <a:ext cx="5096256"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03110" y="3429001"/>
            <a:ext cx="5093407"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2678113"/>
            <a:ext cx="5096256"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7" y="3429001"/>
            <a:ext cx="5096256"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8" name="Footer Placeholder 7"/>
          <p:cNvSpPr>
            <a:spLocks noGrp="1"/>
          </p:cNvSpPr>
          <p:nvPr>
            <p:ph type="ftr" sz="quarter" idx="11"/>
          </p:nvPr>
        </p:nvSpPr>
        <p:spPr/>
        <p:txBody>
          <a:bodyPr/>
          <a:lstStyle/>
          <a:p>
            <a:r>
              <a:rPr lang="en-US">
                <a:solidFill>
                  <a:srgbClr val="073E87"/>
                </a:solidFill>
                <a:latin typeface="Candara"/>
              </a:rPr>
              <a:t>Confidential</a:t>
            </a:r>
          </a:p>
        </p:txBody>
      </p:sp>
      <p:sp>
        <p:nvSpPr>
          <p:cNvPr id="9" name="Slide Number Placeholder 8"/>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282547733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4" name="Footer Placeholder 3"/>
          <p:cNvSpPr>
            <a:spLocks noGrp="1"/>
          </p:cNvSpPr>
          <p:nvPr>
            <p:ph type="ftr" sz="quarter" idx="11"/>
          </p:nvPr>
        </p:nvSpPr>
        <p:spPr/>
        <p:txBody>
          <a:bodyPr/>
          <a:lstStyle/>
          <a:p>
            <a:r>
              <a:rPr lang="en-US">
                <a:solidFill>
                  <a:srgbClr val="073E87"/>
                </a:solidFill>
                <a:latin typeface="Candara"/>
              </a:rPr>
              <a:t>Confidential</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420713303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6" name="Group 5"/>
          <p:cNvGrpSpPr>
            <a:grpSpLocks noChangeAspect="1"/>
          </p:cNvGrpSpPr>
          <p:nvPr/>
        </p:nvGrpSpPr>
        <p:grpSpPr bwMode="hidden">
          <a:xfrm>
            <a:off x="282220" y="714191"/>
            <a:ext cx="11631168"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Date Placeholder 1"/>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3" name="Footer Placeholder 2"/>
          <p:cNvSpPr>
            <a:spLocks noGrp="1"/>
          </p:cNvSpPr>
          <p:nvPr>
            <p:ph type="ftr" sz="quarter" idx="11"/>
          </p:nvPr>
        </p:nvSpPr>
        <p:spPr/>
        <p:txBody>
          <a:bodyPr/>
          <a:lstStyle/>
          <a:p>
            <a:r>
              <a:rPr lang="en-US">
                <a:solidFill>
                  <a:srgbClr val="073E87"/>
                </a:solidFill>
                <a:latin typeface="Candara"/>
              </a:rPr>
              <a:t>Confidential</a:t>
            </a:r>
          </a:p>
        </p:txBody>
      </p:sp>
      <p:sp>
        <p:nvSpPr>
          <p:cNvPr id="4" name="Slide Number Placeholder 3"/>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184373790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4" name="Text Placeholder 3"/>
          <p:cNvSpPr>
            <a:spLocks noGrp="1"/>
          </p:cNvSpPr>
          <p:nvPr>
            <p:ph type="body" sz="half" idx="2"/>
          </p:nvPr>
        </p:nvSpPr>
        <p:spPr>
          <a:xfrm>
            <a:off x="1219200" y="3581401"/>
            <a:ext cx="44704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82220" y="714191"/>
            <a:ext cx="11631168"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2" name="Title 21"/>
          <p:cNvSpPr>
            <a:spLocks noGrp="1"/>
          </p:cNvSpPr>
          <p:nvPr>
            <p:ph type="title"/>
          </p:nvPr>
        </p:nvSpPr>
        <p:spPr>
          <a:xfrm>
            <a:off x="1219200" y="2286000"/>
            <a:ext cx="44704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767813"/>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228600"/>
            <a:ext cx="11594592"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9" name="Group 8"/>
          <p:cNvGrpSpPr>
            <a:grpSpLocks noChangeAspect="1"/>
          </p:cNvGrpSpPr>
          <p:nvPr/>
        </p:nvGrpSpPr>
        <p:grpSpPr bwMode="hidden">
          <a:xfrm>
            <a:off x="282220" y="5353963"/>
            <a:ext cx="11631168"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1"/>
          <p:cNvSpPr>
            <a:spLocks noGrp="1"/>
          </p:cNvSpPr>
          <p:nvPr>
            <p:ph type="title"/>
          </p:nvPr>
        </p:nvSpPr>
        <p:spPr>
          <a:xfrm>
            <a:off x="6498874" y="338667"/>
            <a:ext cx="5083527"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491112" y="2785533"/>
            <a:ext cx="5091289"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6" name="Footer Placeholder 5"/>
          <p:cNvSpPr>
            <a:spLocks noGrp="1"/>
          </p:cNvSpPr>
          <p:nvPr>
            <p:ph type="ftr" sz="quarter" idx="11"/>
          </p:nvPr>
        </p:nvSpPr>
        <p:spPr/>
        <p:txBody>
          <a:bodyPr/>
          <a:lstStyle/>
          <a:p>
            <a:r>
              <a:rPr lang="en-US">
                <a:solidFill>
                  <a:srgbClr val="073E87"/>
                </a:solidFill>
                <a:latin typeface="Candara"/>
              </a:rPr>
              <a:t>Confidential</a:t>
            </a:r>
          </a:p>
        </p:txBody>
      </p:sp>
      <p:sp>
        <p:nvSpPr>
          <p:cNvPr id="7" name="Slide Number Placeholder 6"/>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extLst>
      <p:ext uri="{BB962C8B-B14F-4D97-AF65-F5344CB8AC3E}">
        <p14:creationId xmlns:p14="http://schemas.microsoft.com/office/powerpoint/2010/main" val="38799942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Tree>
    <p:extLst>
      <p:ext uri="{BB962C8B-B14F-4D97-AF65-F5344CB8AC3E}">
        <p14:creationId xmlns:p14="http://schemas.microsoft.com/office/powerpoint/2010/main" val="3425208216"/>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304800" y="228600"/>
            <a:ext cx="11594592"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sp>
        <p:nvSpPr>
          <p:cNvPr id="4" name="Date Placeholder 3"/>
          <p:cNvSpPr>
            <a:spLocks noGrp="1"/>
          </p:cNvSpPr>
          <p:nvPr>
            <p:ph type="dt" sz="half" idx="10"/>
          </p:nvPr>
        </p:nvSpPr>
        <p:spPr/>
        <p:txBody>
          <a:body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11"/>
          </p:nvPr>
        </p:nvSpPr>
        <p:spPr/>
        <p:txBody>
          <a:bodyPr/>
          <a:lstStyle/>
          <a:p>
            <a:r>
              <a:rPr lang="en-US">
                <a:solidFill>
                  <a:srgbClr val="073E87"/>
                </a:solidFill>
                <a:latin typeface="Candara"/>
              </a:rPr>
              <a:t>Confidential</a:t>
            </a:r>
          </a:p>
        </p:txBody>
      </p:sp>
      <p:sp>
        <p:nvSpPr>
          <p:cNvPr id="6" name="Slide Number Placeholder 5"/>
          <p:cNvSpPr>
            <a:spLocks noGrp="1"/>
          </p:cNvSpPr>
          <p:nvPr>
            <p:ph type="sldNum" sz="quarter" idx="12"/>
          </p:nvPr>
        </p:nvSpPr>
        <p:spPr/>
        <p:txBody>
          <a:body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grpSp>
        <p:nvGrpSpPr>
          <p:cNvPr id="15" name="Group 14"/>
          <p:cNvGrpSpPr>
            <a:grpSpLocks noChangeAspect="1"/>
          </p:cNvGrpSpPr>
          <p:nvPr/>
        </p:nvGrpSpPr>
        <p:grpSpPr bwMode="hidden">
          <a:xfrm>
            <a:off x="282220" y="714191"/>
            <a:ext cx="11631168"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Vertical Title 1"/>
          <p:cNvSpPr>
            <a:spLocks noGrp="1"/>
          </p:cNvSpPr>
          <p:nvPr>
            <p:ph type="title" orient="vert"/>
          </p:nvPr>
        </p:nvSpPr>
        <p:spPr>
          <a:xfrm>
            <a:off x="8839200" y="1447801"/>
            <a:ext cx="27432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447800"/>
            <a:ext cx="80264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800666"/>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solidFill>
                  <a:srgbClr val="073E87"/>
                </a:solidFill>
              </a:rPr>
              <a:pPr/>
              <a:t>December 2, 2018</a:t>
            </a:fld>
            <a:endParaRPr lang="en-US" dirty="0">
              <a:solidFill>
                <a:srgbClr val="073E87"/>
              </a:solidFill>
            </a:endParaRPr>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solidFill>
                  <a:srgbClr val="073E87"/>
                </a:solidFill>
              </a:rPr>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solidFill>
                  <a:srgbClr val="073E87"/>
                </a:solidFill>
              </a:rPr>
              <a:pPr/>
              <a:t>‹#›</a:t>
            </a:fld>
            <a:endParaRPr lang="en-US" dirty="0">
              <a:solidFill>
                <a:srgbClr val="073E87"/>
              </a:solidFill>
            </a:endParaRPr>
          </a:p>
        </p:txBody>
      </p:sp>
    </p:spTree>
    <p:extLst>
      <p:ext uri="{BB962C8B-B14F-4D97-AF65-F5344CB8AC3E}">
        <p14:creationId xmlns:p14="http://schemas.microsoft.com/office/powerpoint/2010/main" val="1909758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38535564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05428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192210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1755634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3589416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39032437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25573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6985647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Tree>
    <p:extLst>
      <p:ext uri="{BB962C8B-B14F-4D97-AF65-F5344CB8AC3E}">
        <p14:creationId xmlns:p14="http://schemas.microsoft.com/office/powerpoint/2010/main" val="4009607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3872007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1548749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prstClr val="black"/>
              </a:solidFill>
              <a:latin typeface="Avenir Medium"/>
              <a:ea typeface="Avenir Medium"/>
              <a:cs typeface="Avenir Medium"/>
              <a:sym typeface="Avenir Medium"/>
            </a:endParaRPr>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2080507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4091488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defRPr sz="2400" cap="all" spc="384">
                  <a:latin typeface="Avenir Medium"/>
                  <a:ea typeface="Avenir Medium"/>
                  <a:cs typeface="Avenir Medium"/>
                  <a:sym typeface="Avenir Medium"/>
                </a:defRPr>
              </a:pPr>
              <a:endParaRPr sz="2400" cap="all" spc="384">
                <a:solidFill>
                  <a:prstClr val="black"/>
                </a:solidFill>
                <a:latin typeface="Avenir Medium"/>
                <a:ea typeface="Avenir Medium"/>
                <a:cs typeface="Avenir Medium"/>
                <a:sym typeface="Avenir Medium"/>
              </a:endParaRPr>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a:solidFill>
                <a:srgbClr val="F18C19"/>
              </a:solidFill>
              <a:latin typeface="Avenir Medium"/>
              <a:ea typeface="Avenir Medium"/>
              <a:cs typeface="Avenir Medium"/>
              <a:sym typeface="Avenir Medium"/>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a:defRPr sz="2400" cap="all" spc="384">
                <a:latin typeface="Avenir Medium"/>
                <a:ea typeface="Avenir Medium"/>
                <a:cs typeface="Avenir Medium"/>
                <a:sym typeface="Avenir Medium"/>
              </a:defRPr>
            </a:pPr>
            <a:endParaRPr sz="2400" cap="all" spc="384" dirty="0">
              <a:solidFill>
                <a:srgbClr val="E9C20E"/>
              </a:solidFill>
              <a:latin typeface="Avenir Medium"/>
              <a:ea typeface="Avenir Medium"/>
              <a:cs typeface="Avenir Medium"/>
              <a:sym typeface="Avenir Medium"/>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364701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December 2,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December 2,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304800" y="228600"/>
            <a:ext cx="11594592"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ndara"/>
            </a:endParaRPr>
          </a:p>
        </p:txBody>
      </p:sp>
      <p:grpSp>
        <p:nvGrpSpPr>
          <p:cNvPr id="8" name="Group 15"/>
          <p:cNvGrpSpPr>
            <a:grpSpLocks noChangeAspect="1"/>
          </p:cNvGrpSpPr>
          <p:nvPr/>
        </p:nvGrpSpPr>
        <p:grpSpPr bwMode="hidden">
          <a:xfrm>
            <a:off x="282220" y="1679429"/>
            <a:ext cx="11631168"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ndara"/>
              </a:endParaRPr>
            </a:p>
          </p:txBody>
        </p:sp>
      </p:grpSp>
      <p:sp>
        <p:nvSpPr>
          <p:cNvPr id="2" name="Title Placeholder 1"/>
          <p:cNvSpPr>
            <a:spLocks noGrp="1"/>
          </p:cNvSpPr>
          <p:nvPr>
            <p:ph type="title"/>
          </p:nvPr>
        </p:nvSpPr>
        <p:spPr>
          <a:xfrm>
            <a:off x="609600" y="338328"/>
            <a:ext cx="109728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6884896" y="6250165"/>
            <a:ext cx="5048920" cy="365125"/>
          </a:xfrm>
          <a:prstGeom prst="rect">
            <a:avLst/>
          </a:prstGeom>
        </p:spPr>
        <p:txBody>
          <a:bodyPr vert="horz" lIns="91440" tIns="45720" rIns="91440" bIns="45720" rtlCol="0" anchor="ctr"/>
          <a:lstStyle>
            <a:lvl1pPr algn="r">
              <a:defRPr sz="1000">
                <a:solidFill>
                  <a:schemeClr val="tx2"/>
                </a:solidFill>
              </a:defRPr>
            </a:lvl1pPr>
          </a:lstStyle>
          <a:p>
            <a:fld id="{E7720AB0-D943-4E26-B0C0-37EB45539734}" type="datetime4">
              <a:rPr lang="en-US" smtClean="0">
                <a:solidFill>
                  <a:srgbClr val="073E87"/>
                </a:solidFill>
                <a:latin typeface="Candara"/>
              </a:rPr>
              <a:pPr/>
              <a:t>December 2, 2018</a:t>
            </a:fld>
            <a:endParaRPr lang="en-US">
              <a:solidFill>
                <a:srgbClr val="073E87"/>
              </a:solidFill>
              <a:latin typeface="Candara"/>
            </a:endParaRPr>
          </a:p>
        </p:txBody>
      </p:sp>
      <p:sp>
        <p:nvSpPr>
          <p:cNvPr id="5" name="Footer Placeholder 4"/>
          <p:cNvSpPr>
            <a:spLocks noGrp="1"/>
          </p:cNvSpPr>
          <p:nvPr>
            <p:ph type="ftr" sz="quarter" idx="3"/>
          </p:nvPr>
        </p:nvSpPr>
        <p:spPr>
          <a:xfrm>
            <a:off x="258185" y="6250165"/>
            <a:ext cx="5048921" cy="365125"/>
          </a:xfrm>
          <a:prstGeom prst="rect">
            <a:avLst/>
          </a:prstGeom>
        </p:spPr>
        <p:txBody>
          <a:bodyPr vert="horz" lIns="91440" tIns="45720" rIns="91440" bIns="45720" rtlCol="0" anchor="ctr"/>
          <a:lstStyle>
            <a:lvl1pPr algn="l">
              <a:defRPr sz="1000">
                <a:solidFill>
                  <a:schemeClr val="tx2"/>
                </a:solidFill>
              </a:defRPr>
            </a:lvl1pPr>
          </a:lstStyle>
          <a:p>
            <a:r>
              <a:rPr lang="en-US">
                <a:solidFill>
                  <a:srgbClr val="073E87"/>
                </a:solidFill>
                <a:latin typeface="Candara"/>
              </a:rPr>
              <a:t>Confidential</a:t>
            </a:r>
          </a:p>
        </p:txBody>
      </p:sp>
      <p:sp>
        <p:nvSpPr>
          <p:cNvPr id="6" name="Slide Number Placeholder 5"/>
          <p:cNvSpPr>
            <a:spLocks noGrp="1"/>
          </p:cNvSpPr>
          <p:nvPr>
            <p:ph type="sldNum" sz="quarter" idx="4"/>
          </p:nvPr>
        </p:nvSpPr>
        <p:spPr>
          <a:xfrm>
            <a:off x="5321451" y="6250164"/>
            <a:ext cx="1549101" cy="365125"/>
          </a:xfrm>
          <a:prstGeom prst="rect">
            <a:avLst/>
          </a:prstGeom>
        </p:spPr>
        <p:txBody>
          <a:bodyPr vert="horz" lIns="91440" tIns="45720" rIns="91440" bIns="45720" rtlCol="0" anchor="ctr"/>
          <a:lstStyle>
            <a:lvl1pPr algn="ctr">
              <a:defRPr sz="1000">
                <a:solidFill>
                  <a:schemeClr val="tx2"/>
                </a:solidFill>
              </a:defRPr>
            </a:lvl1pPr>
          </a:lstStyle>
          <a:p>
            <a:fld id="{0D3FE423-99AA-8A44-92E3-1EA415DCE0E9}" type="slidenum">
              <a:rPr lang="en-US" smtClean="0">
                <a:solidFill>
                  <a:srgbClr val="073E87"/>
                </a:solidFill>
                <a:latin typeface="Candara"/>
              </a:rPr>
              <a:pPr/>
              <a:t>‹#›</a:t>
            </a:fld>
            <a:endParaRPr lang="en-US">
              <a:solidFill>
                <a:srgbClr val="073E87"/>
              </a:solidFill>
              <a:latin typeface="Candara"/>
            </a:endParaRPr>
          </a:p>
        </p:txBody>
      </p:sp>
      <p:sp>
        <p:nvSpPr>
          <p:cNvPr id="3" name="Text Placeholder 2"/>
          <p:cNvSpPr>
            <a:spLocks noGrp="1"/>
          </p:cNvSpPr>
          <p:nvPr>
            <p:ph type="body" idx="1"/>
          </p:nvPr>
        </p:nvSpPr>
        <p:spPr>
          <a:xfrm>
            <a:off x="1162757" y="2675467"/>
            <a:ext cx="9877777"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9331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hf hd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hyperlink" Target="https://medium.com/tensorflow/real-time-human-pose-estimation-in-the-browser-with-tensorflow-js-7dd0bc881cd5" TargetMode="External"/><Relationship Id="rId3" Type="http://schemas.openxmlformats.org/officeDocument/2006/relationships/image" Target="../media/image28.png"/><Relationship Id="rId7" Type="http://schemas.openxmlformats.org/officeDocument/2006/relationships/image" Target="../media/image32.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40.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medium.com/tensorflow/real-time-human-pose-estimation-in-the-browser-with-tensorflow-js-7dd0bc881cd5" TargetMode="External"/><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err="1"/>
              <a:t>Laleh</a:t>
            </a:r>
            <a:r>
              <a:rPr lang="en-US" dirty="0"/>
              <a:t> Safari | Pascal </a:t>
            </a:r>
            <a:r>
              <a:rPr lang="en-US" dirty="0" err="1"/>
              <a:t>Schambach</a:t>
            </a:r>
            <a:r>
              <a:rPr lang="en-US" dirty="0"/>
              <a:t> | Christian Wegmann</a:t>
            </a:r>
          </a:p>
        </p:txBody>
      </p:sp>
    </p:spTree>
    <p:extLst>
      <p:ext uri="{BB962C8B-B14F-4D97-AF65-F5344CB8AC3E}">
        <p14:creationId xmlns:p14="http://schemas.microsoft.com/office/powerpoint/2010/main" val="2561832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7"/>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Tree>
    <p:extLst>
      <p:ext uri="{BB962C8B-B14F-4D97-AF65-F5344CB8AC3E}">
        <p14:creationId xmlns:p14="http://schemas.microsoft.com/office/powerpoint/2010/main" val="888504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Bahnschrift Light" panose="020B0502040204020203" pitchFamily="34" charset="0"/>
                <a:ea typeface="Arial"/>
                <a:cs typeface="Arial"/>
                <a:sym typeface="Arial"/>
              </a:rPr>
              <a:t>…and this is how it looks: </a:t>
            </a:r>
            <a:endParaRPr>
              <a:latin typeface="Bahnschrift Light" panose="020B0502040204020203" pitchFamily="34" charset="0"/>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Tree>
    <p:extLst>
      <p:ext uri="{BB962C8B-B14F-4D97-AF65-F5344CB8AC3E}">
        <p14:creationId xmlns:p14="http://schemas.microsoft.com/office/powerpoint/2010/main" val="426006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Bahnschrift Light" panose="020B0502040204020203" pitchFamily="34" charset="0"/>
                <a:ea typeface="Arial"/>
                <a:cs typeface="Arial"/>
                <a:sym typeface="Arial"/>
              </a:rPr>
              <a:t>In May 2018 the Google Creative Lab released a </a:t>
            </a:r>
            <a:r>
              <a:rPr lang="en-GB" sz="1800" dirty="0" err="1">
                <a:solidFill>
                  <a:schemeClr val="accent5"/>
                </a:solidFill>
                <a:latin typeface="Bahnschrift Light" panose="020B0502040204020203" pitchFamily="34" charset="0"/>
                <a:ea typeface="Arial"/>
                <a:cs typeface="Arial"/>
                <a:sym typeface="Arial"/>
              </a:rPr>
              <a:t>tensorflow.js</a:t>
            </a:r>
            <a:r>
              <a:rPr lang="en-GB" sz="1800" dirty="0">
                <a:solidFill>
                  <a:schemeClr val="accent5"/>
                </a:solidFill>
                <a:latin typeface="Bahnschrift Light" panose="020B0502040204020203" pitchFamily="34" charset="0"/>
                <a:ea typeface="Arial"/>
                <a:cs typeface="Arial"/>
                <a:sym typeface="Arial"/>
              </a:rPr>
              <a:t> version of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(see </a:t>
            </a:r>
            <a:r>
              <a:rPr lang="en-GB" sz="1800" u="sng" dirty="0">
                <a:solidFill>
                  <a:schemeClr val="hlink"/>
                </a:solidFill>
                <a:latin typeface="Bahnschrift Light" panose="020B0502040204020203" pitchFamily="34" charset="0"/>
                <a:ea typeface="Arial"/>
                <a:cs typeface="Arial"/>
                <a:sym typeface="Arial"/>
                <a:hlinkClick r:id="rId8"/>
              </a:rPr>
              <a:t>blog post</a:t>
            </a:r>
            <a:r>
              <a:rPr lang="en-GB" sz="1800" dirty="0">
                <a:solidFill>
                  <a:schemeClr val="accent5"/>
                </a:solidFill>
                <a:latin typeface="Bahnschrift Light" panose="020B0502040204020203" pitchFamily="34" charset="0"/>
                <a:ea typeface="Arial"/>
                <a:cs typeface="Arial"/>
                <a:sym typeface="Arial"/>
              </a:rPr>
              <a:t>).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is a convolutional neural network which in essence extracts the x/y coordinates of body parts from an input picture or video.</a:t>
            </a:r>
            <a:endParaRPr dirty="0">
              <a:latin typeface="Bahnschrift Light" panose="020B0502040204020203" pitchFamily="34" charset="0"/>
            </a:endParaRPr>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We did a form of transfer learning by building our gesture detection model on top of the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output, i.e. the body part coordinates.</a:t>
            </a:r>
            <a:endParaRPr dirty="0">
              <a:latin typeface="Bahnschrift Light" panose="020B0502040204020203" pitchFamily="34" charset="0"/>
            </a:endParaRPr>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Bahnschrift Light" panose="020B0502040204020203" pitchFamily="34" charset="0"/>
                <a:ea typeface="Arial"/>
                <a:cs typeface="Arial"/>
                <a:sym typeface="Arial"/>
              </a:rPr>
              <a:t>Despite </a:t>
            </a:r>
            <a:r>
              <a:rPr lang="en-GB" sz="1800" b="0" dirty="0" err="1">
                <a:solidFill>
                  <a:schemeClr val="accent5"/>
                </a:solidFill>
                <a:latin typeface="Bahnschrift Light" panose="020B0502040204020203" pitchFamily="34" charset="0"/>
                <a:ea typeface="Arial"/>
                <a:cs typeface="Arial"/>
                <a:sym typeface="Arial"/>
              </a:rPr>
              <a:t>PoseNet</a:t>
            </a:r>
            <a:r>
              <a:rPr lang="en-GB" sz="1800" b="0" dirty="0">
                <a:solidFill>
                  <a:schemeClr val="accent5"/>
                </a:solidFill>
                <a:latin typeface="Bahnschrift Light" panose="020B0502040204020203" pitchFamily="34" charset="0"/>
                <a:ea typeface="Arial"/>
                <a:cs typeface="Arial"/>
                <a:sym typeface="Arial"/>
              </a:rPr>
              <a:t> being relatively new there are already a few very interesting research papers available, e.g. for live video adaptation.</a:t>
            </a:r>
            <a:endParaRPr dirty="0">
              <a:latin typeface="Bahnschrift Light" panose="020B0502040204020203" pitchFamily="34" charset="0"/>
            </a:endParaRPr>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7869" y="827805"/>
            <a:ext cx="6456404" cy="580226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383991"/>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5445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A2FE-38C9-4EE0-976B-59CA91FBE119}"/>
              </a:ext>
            </a:extLst>
          </p:cNvPr>
          <p:cNvSpPr>
            <a:spLocks noGrp="1"/>
          </p:cNvSpPr>
          <p:nvPr>
            <p:ph type="title"/>
          </p:nvPr>
        </p:nvSpPr>
        <p:spPr/>
        <p:txBody>
          <a:bodyPr>
            <a:normAutofit fontScale="90000"/>
          </a:bodyPr>
          <a:lstStyle/>
          <a:p>
            <a:r>
              <a:rPr lang="en-US" dirty="0"/>
              <a:t>We had to overcome several challenges:</a:t>
            </a:r>
          </a:p>
        </p:txBody>
      </p:sp>
      <p:sp>
        <p:nvSpPr>
          <p:cNvPr id="3" name="Text Placeholder 2">
            <a:extLst>
              <a:ext uri="{FF2B5EF4-FFF2-40B4-BE49-F238E27FC236}">
                <a16:creationId xmlns:a16="http://schemas.microsoft.com/office/drawing/2014/main" id="{965D32E9-2ED0-4F73-AEB8-E7B7503A9A5C}"/>
              </a:ext>
            </a:extLst>
          </p:cNvPr>
          <p:cNvSpPr>
            <a:spLocks noGrp="1"/>
          </p:cNvSpPr>
          <p:nvPr>
            <p:ph type="body" idx="1"/>
          </p:nvPr>
        </p:nvSpPr>
        <p:spPr>
          <a:xfrm>
            <a:off x="1016625" y="3243514"/>
            <a:ext cx="2912841" cy="292199"/>
          </a:xfrm>
        </p:spPr>
        <p:txBody>
          <a:bodyPr/>
          <a:lstStyle/>
          <a:p>
            <a:pPr marL="0" indent="0">
              <a:buNone/>
            </a:pPr>
            <a:r>
              <a:rPr lang="en-US" sz="1600" dirty="0">
                <a:latin typeface="Bahnschrift Light" panose="020B0502040204020203" pitchFamily="34" charset="0"/>
              </a:rPr>
              <a:t>Real-time Requirements</a:t>
            </a:r>
          </a:p>
        </p:txBody>
      </p:sp>
      <p:sp>
        <p:nvSpPr>
          <p:cNvPr id="5" name="Text Placeholder 4">
            <a:extLst>
              <a:ext uri="{FF2B5EF4-FFF2-40B4-BE49-F238E27FC236}">
                <a16:creationId xmlns:a16="http://schemas.microsoft.com/office/drawing/2014/main" id="{67426BFA-058C-49B8-BE65-DC70132BE4CC}"/>
              </a:ext>
            </a:extLst>
          </p:cNvPr>
          <p:cNvSpPr>
            <a:spLocks noGrp="1"/>
          </p:cNvSpPr>
          <p:nvPr>
            <p:ph type="body" idx="11"/>
          </p:nvPr>
        </p:nvSpPr>
        <p:spPr>
          <a:xfrm>
            <a:off x="1204441" y="4816176"/>
            <a:ext cx="2500568" cy="1336974"/>
          </a:xfrm>
        </p:spPr>
        <p:txBody>
          <a:bodyPr/>
          <a:lstStyle/>
          <a:p>
            <a:r>
              <a:rPr lang="en-US" sz="1400" dirty="0">
                <a:latin typeface="Bahnschrift Light" panose="020B0502040204020203" pitchFamily="34" charset="0"/>
              </a:rPr>
              <a:t>Flying a drone means every millisecond counts – or we crash into a wall. The model and data pipes therefore need to be stable and performant.</a:t>
            </a:r>
          </a:p>
        </p:txBody>
      </p:sp>
      <p:sp>
        <p:nvSpPr>
          <p:cNvPr id="6" name="Text Placeholder 5">
            <a:extLst>
              <a:ext uri="{FF2B5EF4-FFF2-40B4-BE49-F238E27FC236}">
                <a16:creationId xmlns:a16="http://schemas.microsoft.com/office/drawing/2014/main" id="{77040D4F-4057-4B46-99BB-3453E4A23AA8}"/>
              </a:ext>
            </a:extLst>
          </p:cNvPr>
          <p:cNvSpPr>
            <a:spLocks noGrp="1"/>
          </p:cNvSpPr>
          <p:nvPr>
            <p:ph type="body" idx="12"/>
          </p:nvPr>
        </p:nvSpPr>
        <p:spPr>
          <a:xfrm>
            <a:off x="4533899" y="3243514"/>
            <a:ext cx="3095625" cy="292199"/>
          </a:xfrm>
        </p:spPr>
        <p:txBody>
          <a:bodyPr lIns="0" rIns="0"/>
          <a:lstStyle/>
          <a:p>
            <a:pPr marL="0" indent="0" algn="ctr">
              <a:buNone/>
            </a:pPr>
            <a:r>
              <a:rPr lang="de-CH" sz="1600" dirty="0">
                <a:latin typeface="Bahnschrift Light" panose="020B0502040204020203" pitchFamily="34" charset="0"/>
              </a:rPr>
              <a:t>Python | JavaScript | Hardware</a:t>
            </a:r>
          </a:p>
        </p:txBody>
      </p:sp>
      <p:sp>
        <p:nvSpPr>
          <p:cNvPr id="8" name="Text Placeholder 7">
            <a:extLst>
              <a:ext uri="{FF2B5EF4-FFF2-40B4-BE49-F238E27FC236}">
                <a16:creationId xmlns:a16="http://schemas.microsoft.com/office/drawing/2014/main" id="{FDC7DBFC-5F8B-44B9-A8E4-60DD6E85EA31}"/>
              </a:ext>
            </a:extLst>
          </p:cNvPr>
          <p:cNvSpPr>
            <a:spLocks noGrp="1"/>
          </p:cNvSpPr>
          <p:nvPr>
            <p:ph type="body" idx="14"/>
          </p:nvPr>
        </p:nvSpPr>
        <p:spPr>
          <a:xfrm>
            <a:off x="4831561" y="4816176"/>
            <a:ext cx="2500568" cy="1336974"/>
          </a:xfrm>
        </p:spPr>
        <p:txBody>
          <a:bodyPr/>
          <a:lstStyle/>
          <a:p>
            <a:r>
              <a:rPr lang="en-US" sz="1400" dirty="0">
                <a:latin typeface="Bahnschrift Light" panose="020B0502040204020203" pitchFamily="34" charset="0"/>
              </a:rPr>
              <a:t>PoseNet runs in JavaScript. Training neural networks is much more mature in Python. Connecting to a drone API is needed. Bringing it all together is not simple.</a:t>
            </a:r>
          </a:p>
        </p:txBody>
      </p:sp>
      <p:sp>
        <p:nvSpPr>
          <p:cNvPr id="9" name="Text Placeholder 8">
            <a:extLst>
              <a:ext uri="{FF2B5EF4-FFF2-40B4-BE49-F238E27FC236}">
                <a16:creationId xmlns:a16="http://schemas.microsoft.com/office/drawing/2014/main" id="{5D5A91F3-B207-495F-B0B8-42EC62650086}"/>
              </a:ext>
            </a:extLst>
          </p:cNvPr>
          <p:cNvSpPr>
            <a:spLocks noGrp="1"/>
          </p:cNvSpPr>
          <p:nvPr>
            <p:ph type="body" idx="15"/>
          </p:nvPr>
        </p:nvSpPr>
        <p:spPr>
          <a:xfrm>
            <a:off x="8270865" y="3243514"/>
            <a:ext cx="2912841" cy="292199"/>
          </a:xfrm>
        </p:spPr>
        <p:txBody>
          <a:bodyPr/>
          <a:lstStyle/>
          <a:p>
            <a:pPr marL="0" indent="0" algn="ctr">
              <a:buNone/>
            </a:pPr>
            <a:r>
              <a:rPr lang="en-US" sz="1600" dirty="0">
                <a:latin typeface="Bahnschrift Light" panose="020B0502040204020203" pitchFamily="34" charset="0"/>
              </a:rPr>
              <a:t>Needs to Work Offline</a:t>
            </a:r>
          </a:p>
        </p:txBody>
      </p:sp>
      <p:sp>
        <p:nvSpPr>
          <p:cNvPr id="11" name="Text Placeholder 10">
            <a:extLst>
              <a:ext uri="{FF2B5EF4-FFF2-40B4-BE49-F238E27FC236}">
                <a16:creationId xmlns:a16="http://schemas.microsoft.com/office/drawing/2014/main" id="{5E331CA7-9A0B-4D7E-9FBF-0A9457B87AEC}"/>
              </a:ext>
            </a:extLst>
          </p:cNvPr>
          <p:cNvSpPr>
            <a:spLocks noGrp="1"/>
          </p:cNvSpPr>
          <p:nvPr>
            <p:ph type="body" idx="17"/>
          </p:nvPr>
        </p:nvSpPr>
        <p:spPr>
          <a:xfrm>
            <a:off x="8458681" y="4816176"/>
            <a:ext cx="2500568" cy="1336974"/>
          </a:xfrm>
        </p:spPr>
        <p:txBody>
          <a:bodyPr/>
          <a:lstStyle/>
          <a:p>
            <a:r>
              <a:rPr lang="en-US" sz="1400" dirty="0">
                <a:latin typeface="Bahnschrift Light" panose="020B0502040204020203" pitchFamily="34" charset="0"/>
              </a:rPr>
              <a:t>A drone has its own wireless network. The native PoseNet runs on Google servers – we therefore had to make it run locally, including all libraries.</a:t>
            </a:r>
          </a:p>
        </p:txBody>
      </p:sp>
      <p:sp>
        <p:nvSpPr>
          <p:cNvPr id="12" name="Title 1">
            <a:extLst>
              <a:ext uri="{FF2B5EF4-FFF2-40B4-BE49-F238E27FC236}">
                <a16:creationId xmlns:a16="http://schemas.microsoft.com/office/drawing/2014/main" id="{94295293-EB2D-47F3-B96B-160A05EBC00E}"/>
              </a:ext>
            </a:extLst>
          </p:cNvPr>
          <p:cNvSpPr txBox="1">
            <a:spLocks/>
          </p:cNvSpPr>
          <p:nvPr/>
        </p:nvSpPr>
        <p:spPr>
          <a:xfrm>
            <a:off x="609600" y="419101"/>
            <a:ext cx="10972800" cy="9144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600" b="1" kern="1200">
                <a:solidFill>
                  <a:schemeClr val="accent1"/>
                </a:solidFill>
                <a:latin typeface="Helvetica"/>
                <a:ea typeface="+mj-ea"/>
                <a:cs typeface="Helvetica"/>
              </a:defRPr>
            </a:lvl1pPr>
          </a:lstStyle>
          <a:p>
            <a:r>
              <a:rPr lang="de-CH" sz="3200" dirty="0"/>
              <a:t>MUCH MORE THAN A STANDALONE MACHINE LEARNING MODEL</a:t>
            </a:r>
          </a:p>
        </p:txBody>
      </p:sp>
      <p:pic>
        <p:nvPicPr>
          <p:cNvPr id="14" name="Picture 13">
            <a:extLst>
              <a:ext uri="{FF2B5EF4-FFF2-40B4-BE49-F238E27FC236}">
                <a16:creationId xmlns:a16="http://schemas.microsoft.com/office/drawing/2014/main" id="{649DB0A6-9EA8-4165-BD14-4917F66E17D0}"/>
              </a:ext>
            </a:extLst>
          </p:cNvPr>
          <p:cNvPicPr>
            <a:picLocks noChangeAspect="1"/>
          </p:cNvPicPr>
          <p:nvPr/>
        </p:nvPicPr>
        <p:blipFill>
          <a:blip r:embed="rId2"/>
          <a:stretch>
            <a:fillRect/>
          </a:stretch>
        </p:blipFill>
        <p:spPr>
          <a:xfrm>
            <a:off x="1883958" y="3668834"/>
            <a:ext cx="865258" cy="865258"/>
          </a:xfrm>
          <a:prstGeom prst="rect">
            <a:avLst/>
          </a:prstGeom>
        </p:spPr>
      </p:pic>
      <p:pic>
        <p:nvPicPr>
          <p:cNvPr id="22" name="Picture 21">
            <a:extLst>
              <a:ext uri="{FF2B5EF4-FFF2-40B4-BE49-F238E27FC236}">
                <a16:creationId xmlns:a16="http://schemas.microsoft.com/office/drawing/2014/main" id="{F5F1E209-6C22-457F-86A5-9DCF118212AB}"/>
              </a:ext>
            </a:extLst>
          </p:cNvPr>
          <p:cNvPicPr>
            <a:picLocks noChangeAspect="1"/>
          </p:cNvPicPr>
          <p:nvPr/>
        </p:nvPicPr>
        <p:blipFill>
          <a:blip r:embed="rId3"/>
          <a:stretch>
            <a:fillRect/>
          </a:stretch>
        </p:blipFill>
        <p:spPr>
          <a:xfrm>
            <a:off x="5742310" y="3687210"/>
            <a:ext cx="561064" cy="561064"/>
          </a:xfrm>
          <a:prstGeom prst="rect">
            <a:avLst/>
          </a:prstGeom>
        </p:spPr>
      </p:pic>
      <p:pic>
        <p:nvPicPr>
          <p:cNvPr id="24" name="Picture 23">
            <a:extLst>
              <a:ext uri="{FF2B5EF4-FFF2-40B4-BE49-F238E27FC236}">
                <a16:creationId xmlns:a16="http://schemas.microsoft.com/office/drawing/2014/main" id="{28F22351-C169-4959-9FA6-946B6632BD1E}"/>
              </a:ext>
            </a:extLst>
          </p:cNvPr>
          <p:cNvPicPr>
            <a:picLocks noChangeAspect="1"/>
          </p:cNvPicPr>
          <p:nvPr/>
        </p:nvPicPr>
        <p:blipFill>
          <a:blip r:embed="rId4"/>
          <a:stretch>
            <a:fillRect/>
          </a:stretch>
        </p:blipFill>
        <p:spPr>
          <a:xfrm>
            <a:off x="5153670" y="3926235"/>
            <a:ext cx="561064" cy="561064"/>
          </a:xfrm>
          <a:prstGeom prst="rect">
            <a:avLst/>
          </a:prstGeom>
        </p:spPr>
      </p:pic>
      <p:pic>
        <p:nvPicPr>
          <p:cNvPr id="26" name="Picture 25">
            <a:extLst>
              <a:ext uri="{FF2B5EF4-FFF2-40B4-BE49-F238E27FC236}">
                <a16:creationId xmlns:a16="http://schemas.microsoft.com/office/drawing/2014/main" id="{5A4DA05B-00FD-4A0C-BF83-DFEF020429F0}"/>
              </a:ext>
            </a:extLst>
          </p:cNvPr>
          <p:cNvPicPr>
            <a:picLocks noChangeAspect="1"/>
          </p:cNvPicPr>
          <p:nvPr/>
        </p:nvPicPr>
        <p:blipFill>
          <a:blip r:embed="rId5"/>
          <a:stretch>
            <a:fillRect/>
          </a:stretch>
        </p:blipFill>
        <p:spPr>
          <a:xfrm>
            <a:off x="6280561" y="3712440"/>
            <a:ext cx="821652" cy="821652"/>
          </a:xfrm>
          <a:prstGeom prst="rect">
            <a:avLst/>
          </a:prstGeom>
        </p:spPr>
      </p:pic>
      <p:pic>
        <p:nvPicPr>
          <p:cNvPr id="30" name="Picture 29">
            <a:extLst>
              <a:ext uri="{FF2B5EF4-FFF2-40B4-BE49-F238E27FC236}">
                <a16:creationId xmlns:a16="http://schemas.microsoft.com/office/drawing/2014/main" id="{F09DA58A-D87B-406D-837F-E5EE92A9243B}"/>
              </a:ext>
            </a:extLst>
          </p:cNvPr>
          <p:cNvPicPr>
            <a:picLocks noChangeAspect="1"/>
          </p:cNvPicPr>
          <p:nvPr/>
        </p:nvPicPr>
        <p:blipFill>
          <a:blip r:embed="rId6"/>
          <a:stretch>
            <a:fillRect/>
          </a:stretch>
        </p:blipFill>
        <p:spPr>
          <a:xfrm>
            <a:off x="9246079" y="3637658"/>
            <a:ext cx="1053448" cy="1053448"/>
          </a:xfrm>
          <a:prstGeom prst="rect">
            <a:avLst/>
          </a:prstGeom>
        </p:spPr>
      </p:pic>
    </p:spTree>
    <p:extLst>
      <p:ext uri="{BB962C8B-B14F-4D97-AF65-F5344CB8AC3E}">
        <p14:creationId xmlns:p14="http://schemas.microsoft.com/office/powerpoint/2010/main" val="1300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System Components</a:t>
            </a:r>
          </a:p>
        </p:txBody>
      </p:sp>
      <p:grpSp>
        <p:nvGrpSpPr>
          <p:cNvPr id="9" name="Group 8">
            <a:extLst>
              <a:ext uri="{FF2B5EF4-FFF2-40B4-BE49-F238E27FC236}">
                <a16:creationId xmlns:a16="http://schemas.microsoft.com/office/drawing/2014/main" id="{644BF687-82B5-4717-BBA0-28E14F9CEEDD}"/>
              </a:ext>
            </a:extLst>
          </p:cNvPr>
          <p:cNvGrpSpPr/>
          <p:nvPr/>
        </p:nvGrpSpPr>
        <p:grpSpPr>
          <a:xfrm>
            <a:off x="2488384" y="2662838"/>
            <a:ext cx="3013907" cy="3952992"/>
            <a:chOff x="2488384" y="2662838"/>
            <a:chExt cx="3013907" cy="3952992"/>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2664385" y="2662838"/>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PoseNet</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287759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366161"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4655440" y="4864605"/>
              <a:ext cx="283302" cy="283302"/>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3525043" y="3820732"/>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AD42C805-87A4-46CB-8EAF-7BAA22D2A747}"/>
                </a:ext>
              </a:extLst>
            </p:cNvPr>
            <p:cNvGrpSpPr/>
            <p:nvPr/>
          </p:nvGrpSpPr>
          <p:grpSpPr>
            <a:xfrm>
              <a:off x="4532033" y="5321667"/>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latin typeface="Bahnschrift Light" panose="020B0502040204020203" pitchFamily="34" charset="0"/>
                </a:endParaRPr>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3"/>
            <a:stretch>
              <a:fillRect/>
            </a:stretch>
          </p:blipFill>
          <p:spPr>
            <a:xfrm>
              <a:off x="2956016" y="4156219"/>
              <a:ext cx="451591" cy="451591"/>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4"/>
            <a:stretch>
              <a:fillRect/>
            </a:stretch>
          </p:blipFill>
          <p:spPr>
            <a:xfrm>
              <a:off x="3533876" y="4125844"/>
              <a:ext cx="512342" cy="512342"/>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2877599" y="3014098"/>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200" dirty="0">
                  <a:solidFill>
                    <a:schemeClr val="tx2"/>
                  </a:solidFill>
                  <a:latin typeface="Bahnschrift Light" panose="020B0502040204020203" pitchFamily="34" charset="0"/>
                </a:rPr>
                <a:t>Client in Chrome</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5"/>
            <a:srcRect l="24971" r="25429"/>
            <a:stretch/>
          </p:blipFill>
          <p:spPr>
            <a:xfrm>
              <a:off x="2939208" y="3469060"/>
              <a:ext cx="283302" cy="32176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a:off x="4179703" y="4408179"/>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2488384" y="3439328"/>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10C6AA9A-C18E-4BAB-8CE5-7657B0C42A7D}"/>
              </a:ext>
            </a:extLst>
          </p:cNvPr>
          <p:cNvGrpSpPr/>
          <p:nvPr/>
        </p:nvGrpSpPr>
        <p:grpSpPr>
          <a:xfrm>
            <a:off x="4968905" y="2662838"/>
            <a:ext cx="2514072" cy="3685273"/>
            <a:chOff x="4968905" y="2662838"/>
            <a:chExt cx="2514072" cy="3685273"/>
          </a:xfrm>
        </p:grpSpPr>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212556"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Gesture Detection</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386963"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762202" y="426652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2"/>
            <a:stretch>
              <a:fillRect/>
            </a:stretch>
          </p:blipFill>
          <p:spPr>
            <a:xfrm>
              <a:off x="7043319" y="4864605"/>
              <a:ext cx="283302" cy="283302"/>
            </a:xfrm>
            <a:prstGeom prst="rect">
              <a:avLst/>
            </a:prstGeom>
          </p:spPr>
        </p:pic>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674918" y="4389095"/>
              <a:ext cx="36840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6"/>
            <a:stretch>
              <a:fillRect/>
            </a:stretch>
          </p:blipFill>
          <p:spPr>
            <a:xfrm>
              <a:off x="5632394" y="4207699"/>
              <a:ext cx="348631" cy="348631"/>
            </a:xfrm>
            <a:prstGeom prst="rect">
              <a:avLst/>
            </a:prstGeom>
          </p:spPr>
        </p:pic>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4968905" y="440817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4"/>
            <a:stretch>
              <a:fillRect/>
            </a:stretch>
          </p:blipFill>
          <p:spPr>
            <a:xfrm>
              <a:off x="5992190" y="4125844"/>
              <a:ext cx="512342" cy="512342"/>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7211891" y="5463879"/>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7211891" y="5735608"/>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806151" y="5792649"/>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806151" y="6133260"/>
              <a:ext cx="271086" cy="158615"/>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816965" y="5453811"/>
              <a:ext cx="249458" cy="249459"/>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600" b="1" dirty="0">
                <a:latin typeface="Bahnschrift Light" panose="020B0502040204020203" pitchFamily="34" charset="0"/>
              </a:endParaRPr>
            </a:p>
          </p:txBody>
        </p:sp>
        <p:sp>
          <p:nvSpPr>
            <p:cNvPr id="173" name="Arrow: Curved Down 172">
              <a:extLst>
                <a:ext uri="{FF2B5EF4-FFF2-40B4-BE49-F238E27FC236}">
                  <a16:creationId xmlns:a16="http://schemas.microsoft.com/office/drawing/2014/main" id="{BB12F1E0-39CE-460A-AAB5-D82B22616225}"/>
                </a:ext>
              </a:extLst>
            </p:cNvPr>
            <p:cNvSpPr/>
            <p:nvPr/>
          </p:nvSpPr>
          <p:spPr>
            <a:xfrm rot="10800000">
              <a:off x="7211890" y="6146314"/>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sp>
          <p:nvSpPr>
            <p:cNvPr id="223" name="Arrow: Curved Down 222">
              <a:extLst>
                <a:ext uri="{FF2B5EF4-FFF2-40B4-BE49-F238E27FC236}">
                  <a16:creationId xmlns:a16="http://schemas.microsoft.com/office/drawing/2014/main" id="{082139FD-D5BE-4D8A-B3C2-53A94E8B3B9B}"/>
                </a:ext>
              </a:extLst>
            </p:cNvPr>
            <p:cNvSpPr/>
            <p:nvPr/>
          </p:nvSpPr>
          <p:spPr>
            <a:xfrm rot="10800000" flipH="1" flipV="1">
              <a:off x="7233786" y="6013555"/>
              <a:ext cx="223788" cy="114228"/>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900">
                <a:latin typeface="Bahnschrift Light" panose="020B0502040204020203" pitchFamily="34" charset="0"/>
              </a:endParaRPr>
            </a:p>
          </p:txBody>
        </p:sp>
      </p:grpSp>
      <p:grpSp>
        <p:nvGrpSpPr>
          <p:cNvPr id="11" name="Group 10">
            <a:extLst>
              <a:ext uri="{FF2B5EF4-FFF2-40B4-BE49-F238E27FC236}">
                <a16:creationId xmlns:a16="http://schemas.microsoft.com/office/drawing/2014/main" id="{563E121F-0269-4A23-98CE-A8DB6B1EAB61}"/>
              </a:ext>
            </a:extLst>
          </p:cNvPr>
          <p:cNvGrpSpPr/>
          <p:nvPr/>
        </p:nvGrpSpPr>
        <p:grpSpPr>
          <a:xfrm>
            <a:off x="7355695" y="2662838"/>
            <a:ext cx="4112405" cy="2533870"/>
            <a:chOff x="7355695" y="2662838"/>
            <a:chExt cx="4112405" cy="253387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508004" y="2662838"/>
              <a:ext cx="1648994"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latin typeface="Bahnschrift Light" panose="020B0502040204020203" pitchFamily="34" charset="0"/>
                </a:rPr>
                <a:t>Steering Module</a:t>
              </a:r>
            </a:p>
          </p:txBody>
        </p:sp>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7"/>
            <a:stretch>
              <a:fillRect/>
            </a:stretch>
          </p:blipFill>
          <p:spPr>
            <a:xfrm rot="5400000">
              <a:off x="9072146" y="4184138"/>
              <a:ext cx="572651" cy="572651"/>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683489" y="3976350"/>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200" dirty="0">
                  <a:solidFill>
                    <a:schemeClr val="tx2"/>
                  </a:solidFill>
                  <a:latin typeface="Bahnschrift Light" panose="020B0502040204020203" pitchFamily="34" charset="0"/>
                </a:rPr>
                <a:t>Steering Module</a:t>
              </a:r>
            </a:p>
          </p:txBody>
        </p: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355695" y="4382014"/>
              <a:ext cx="3040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733383" y="4496929"/>
              <a:ext cx="39263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9" name="Group 108">
              <a:extLst>
                <a:ext uri="{FF2B5EF4-FFF2-40B4-BE49-F238E27FC236}">
                  <a16:creationId xmlns:a16="http://schemas.microsoft.com/office/drawing/2014/main" id="{2B39FD00-BDFC-41FF-B04C-E116F0AFE683}"/>
                </a:ext>
              </a:extLst>
            </p:cNvPr>
            <p:cNvGrpSpPr/>
            <p:nvPr/>
          </p:nvGrpSpPr>
          <p:grpSpPr>
            <a:xfrm>
              <a:off x="10350069" y="3906045"/>
              <a:ext cx="1044597" cy="85074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8"/>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latin typeface="Bahnschrift Light" panose="020B0502040204020203" pitchFamily="34" charset="0"/>
                </a:endParaRPr>
              </a:p>
            </p:txBody>
          </p:sp>
        </p:grpSp>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6"/>
            <a:stretch>
              <a:fillRect/>
            </a:stretch>
          </p:blipFill>
          <p:spPr>
            <a:xfrm>
              <a:off x="8115067" y="4207699"/>
              <a:ext cx="348631" cy="348631"/>
            </a:xfrm>
            <a:prstGeom prst="rect">
              <a:avLst/>
            </a:prstGeom>
          </p:spPr>
        </p:pic>
        <p:sp>
          <p:nvSpPr>
            <p:cNvPr id="240" name="Arrow: Right 239">
              <a:extLst>
                <a:ext uri="{FF2B5EF4-FFF2-40B4-BE49-F238E27FC236}">
                  <a16:creationId xmlns:a16="http://schemas.microsoft.com/office/drawing/2014/main" id="{34AF2257-066D-4477-8C30-9C7BE95DA2AD}"/>
                </a:ext>
              </a:extLst>
            </p:cNvPr>
            <p:cNvSpPr/>
            <p:nvPr/>
          </p:nvSpPr>
          <p:spPr>
            <a:xfrm>
              <a:off x="11197014" y="410483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grpSp>
      <p:grpSp>
        <p:nvGrpSpPr>
          <p:cNvPr id="5" name="Group 4">
            <a:extLst>
              <a:ext uri="{FF2B5EF4-FFF2-40B4-BE49-F238E27FC236}">
                <a16:creationId xmlns:a16="http://schemas.microsoft.com/office/drawing/2014/main" id="{C1BE7A0A-375D-409A-B0E6-275116A9C982}"/>
              </a:ext>
            </a:extLst>
          </p:cNvPr>
          <p:cNvGrpSpPr/>
          <p:nvPr/>
        </p:nvGrpSpPr>
        <p:grpSpPr>
          <a:xfrm>
            <a:off x="381001" y="2619364"/>
            <a:ext cx="2068222" cy="1513057"/>
            <a:chOff x="381001" y="2619364"/>
            <a:chExt cx="2068222" cy="1513057"/>
          </a:xfrm>
        </p:grpSpPr>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1859669" y="3439328"/>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1898452" y="3275764"/>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Bahnschrift Light" panose="020B0502040204020203" pitchFamily="34" charset="0"/>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2165921" y="3849119"/>
              <a:ext cx="283302" cy="283302"/>
            </a:xfrm>
            <a:prstGeom prst="rect">
              <a:avLst/>
            </a:prstGeom>
          </p:spPr>
        </p:pic>
        <p:grpSp>
          <p:nvGrpSpPr>
            <p:cNvPr id="224" name="Group 223">
              <a:extLst>
                <a:ext uri="{FF2B5EF4-FFF2-40B4-BE49-F238E27FC236}">
                  <a16:creationId xmlns:a16="http://schemas.microsoft.com/office/drawing/2014/main" id="{0B8B3DC7-FE21-4A99-8B91-E61F94D55DB3}"/>
                </a:ext>
              </a:extLst>
            </p:cNvPr>
            <p:cNvGrpSpPr/>
            <p:nvPr/>
          </p:nvGrpSpPr>
          <p:grpSpPr>
            <a:xfrm>
              <a:off x="381001" y="2619364"/>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9"/>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latin typeface="Bahnschrift Light" panose="020B0502040204020203" pitchFamily="34" charset="0"/>
                </a:endParaRPr>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1140696" y="2746236"/>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Ligh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10"/>
            <a:stretch>
              <a:fillRect/>
            </a:stretch>
          </p:blipFill>
          <p:spPr>
            <a:xfrm flipH="1">
              <a:off x="1344417" y="3169574"/>
              <a:ext cx="539508" cy="539508"/>
            </a:xfrm>
            <a:prstGeom prst="rect">
              <a:avLst/>
            </a:prstGeom>
          </p:spPr>
        </p:pic>
      </p:grpSp>
      <p:sp>
        <p:nvSpPr>
          <p:cNvPr id="91" name="Rectangle: Rounded Corners 90">
            <a:extLst>
              <a:ext uri="{FF2B5EF4-FFF2-40B4-BE49-F238E27FC236}">
                <a16:creationId xmlns:a16="http://schemas.microsoft.com/office/drawing/2014/main" id="{772E06C1-7E02-40C8-920F-4B4B328EC34F}"/>
              </a:ext>
            </a:extLst>
          </p:cNvPr>
          <p:cNvSpPr/>
          <p:nvPr/>
        </p:nvSpPr>
        <p:spPr>
          <a:xfrm>
            <a:off x="304800" y="2492474"/>
            <a:ext cx="2242403" cy="2836787"/>
          </a:xfrm>
          <a:prstGeom prst="roundRect">
            <a:avLst>
              <a:gd name="adj" fmla="val 4892"/>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Rectangle: Rounded Corners 91">
            <a:extLst>
              <a:ext uri="{FF2B5EF4-FFF2-40B4-BE49-F238E27FC236}">
                <a16:creationId xmlns:a16="http://schemas.microsoft.com/office/drawing/2014/main" id="{E3803906-40E9-4E32-897C-849CD1AF4114}"/>
              </a:ext>
            </a:extLst>
          </p:cNvPr>
          <p:cNvSpPr/>
          <p:nvPr/>
        </p:nvSpPr>
        <p:spPr>
          <a:xfrm>
            <a:off x="2052910" y="2492474"/>
            <a:ext cx="3059977"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 name="Rectangle: Rounded Corners 92">
            <a:extLst>
              <a:ext uri="{FF2B5EF4-FFF2-40B4-BE49-F238E27FC236}">
                <a16:creationId xmlns:a16="http://schemas.microsoft.com/office/drawing/2014/main" id="{203FEB98-37DE-40EC-B019-1AF7DAE8ECDB}"/>
              </a:ext>
            </a:extLst>
          </p:cNvPr>
          <p:cNvSpPr/>
          <p:nvPr/>
        </p:nvSpPr>
        <p:spPr>
          <a:xfrm>
            <a:off x="4456022" y="2492474"/>
            <a:ext cx="3018771" cy="2836787"/>
          </a:xfrm>
          <a:prstGeom prst="roundRect">
            <a:avLst>
              <a:gd name="adj" fmla="val 3549"/>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 name="Rectangle: Rounded Corners 93">
            <a:extLst>
              <a:ext uri="{FF2B5EF4-FFF2-40B4-BE49-F238E27FC236}">
                <a16:creationId xmlns:a16="http://schemas.microsoft.com/office/drawing/2014/main" id="{6C9AF74F-F4B7-4F28-8096-F88448E585F6}"/>
              </a:ext>
            </a:extLst>
          </p:cNvPr>
          <p:cNvSpPr/>
          <p:nvPr/>
        </p:nvSpPr>
        <p:spPr>
          <a:xfrm>
            <a:off x="6939944" y="2492474"/>
            <a:ext cx="4642456" cy="2836787"/>
          </a:xfrm>
          <a:prstGeom prst="roundRect">
            <a:avLst>
              <a:gd name="adj" fmla="val 2877"/>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6" name="Straight Connector 95">
            <a:extLst>
              <a:ext uri="{FF2B5EF4-FFF2-40B4-BE49-F238E27FC236}">
                <a16:creationId xmlns:a16="http://schemas.microsoft.com/office/drawing/2014/main" id="{A6E2A673-67C9-407D-BC82-78FE013B5237}"/>
              </a:ext>
            </a:extLst>
          </p:cNvPr>
          <p:cNvCxnSpPr>
            <a:cxnSpLocks/>
          </p:cNvCxnSpPr>
          <p:nvPr/>
        </p:nvCxnSpPr>
        <p:spPr>
          <a:xfrm>
            <a:off x="515071"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0" name="TextBox 99">
            <a:extLst>
              <a:ext uri="{FF2B5EF4-FFF2-40B4-BE49-F238E27FC236}">
                <a16:creationId xmlns:a16="http://schemas.microsoft.com/office/drawing/2014/main" id="{2B7847CA-38AD-4B3B-8049-0530E02813F8}"/>
              </a:ext>
            </a:extLst>
          </p:cNvPr>
          <p:cNvSpPr txBox="1"/>
          <p:nvPr/>
        </p:nvSpPr>
        <p:spPr>
          <a:xfrm>
            <a:off x="600463" y="1261112"/>
            <a:ext cx="3148567" cy="520201"/>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We use a webcam to record gestures from users in real-time.</a:t>
            </a:r>
          </a:p>
        </p:txBody>
      </p:sp>
      <p:cxnSp>
        <p:nvCxnSpPr>
          <p:cNvPr id="101" name="Straight Connector 100">
            <a:extLst>
              <a:ext uri="{FF2B5EF4-FFF2-40B4-BE49-F238E27FC236}">
                <a16:creationId xmlns:a16="http://schemas.microsoft.com/office/drawing/2014/main" id="{3335C366-33B7-4D34-A067-EA3F142F62F5}"/>
              </a:ext>
            </a:extLst>
          </p:cNvPr>
          <p:cNvCxnSpPr>
            <a:cxnSpLocks/>
          </p:cNvCxnSpPr>
          <p:nvPr/>
        </p:nvCxnSpPr>
        <p:spPr>
          <a:xfrm>
            <a:off x="2547203"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2" name="TextBox 101">
            <a:extLst>
              <a:ext uri="{FF2B5EF4-FFF2-40B4-BE49-F238E27FC236}">
                <a16:creationId xmlns:a16="http://schemas.microsoft.com/office/drawing/2014/main" id="{01603D87-1730-4225-80BC-9E82CD6BCE78}"/>
              </a:ext>
            </a:extLst>
          </p:cNvPr>
          <p:cNvSpPr txBox="1"/>
          <p:nvPr/>
        </p:nvSpPr>
        <p:spPr>
          <a:xfrm>
            <a:off x="2632595" y="1261111"/>
            <a:ext cx="3148567"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PoseNet runs on a local node.js server and is exposed via a website. It translates a video stream into a wireframe stream.</a:t>
            </a:r>
          </a:p>
        </p:txBody>
      </p:sp>
      <p:cxnSp>
        <p:nvCxnSpPr>
          <p:cNvPr id="103" name="Straight Connector 102">
            <a:extLst>
              <a:ext uri="{FF2B5EF4-FFF2-40B4-BE49-F238E27FC236}">
                <a16:creationId xmlns:a16="http://schemas.microsoft.com/office/drawing/2014/main" id="{32F80C74-752B-4EDB-A1F1-2DD0B257D57F}"/>
              </a:ext>
            </a:extLst>
          </p:cNvPr>
          <p:cNvCxnSpPr>
            <a:cxnSpLocks/>
          </p:cNvCxnSpPr>
          <p:nvPr/>
        </p:nvCxnSpPr>
        <p:spPr>
          <a:xfrm>
            <a:off x="5127164"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4" name="TextBox 103">
            <a:extLst>
              <a:ext uri="{FF2B5EF4-FFF2-40B4-BE49-F238E27FC236}">
                <a16:creationId xmlns:a16="http://schemas.microsoft.com/office/drawing/2014/main" id="{34AA13F3-B9A9-4F95-8F4F-4C8F484817BA}"/>
              </a:ext>
            </a:extLst>
          </p:cNvPr>
          <p:cNvSpPr txBox="1"/>
          <p:nvPr/>
        </p:nvSpPr>
        <p:spPr>
          <a:xfrm>
            <a:off x="5212556"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Python </a:t>
            </a:r>
            <a:r>
              <a:rPr lang="en-GB" sz="1600" dirty="0" err="1">
                <a:solidFill>
                  <a:schemeClr val="accent2"/>
                </a:solidFill>
                <a:latin typeface="Bahnschrift Light" panose="020B0502040204020203" pitchFamily="34" charset="0"/>
              </a:rPr>
              <a:t>websocket</a:t>
            </a:r>
            <a:r>
              <a:rPr lang="en-GB" sz="1600" dirty="0">
                <a:solidFill>
                  <a:schemeClr val="accent2"/>
                </a:solidFill>
                <a:latin typeface="Bahnschrift Light" panose="020B0502040204020203" pitchFamily="34" charset="0"/>
              </a:rPr>
              <a:t> server consumes the wireframe stream and feeds it into a gesture model. This model extracts movements like take-off or left from the wireframe stream.</a:t>
            </a:r>
          </a:p>
        </p:txBody>
      </p:sp>
      <p:cxnSp>
        <p:nvCxnSpPr>
          <p:cNvPr id="107" name="Straight Connector 106">
            <a:extLst>
              <a:ext uri="{FF2B5EF4-FFF2-40B4-BE49-F238E27FC236}">
                <a16:creationId xmlns:a16="http://schemas.microsoft.com/office/drawing/2014/main" id="{244701D6-B123-48A7-8F92-E5BDAEE1D0B4}"/>
              </a:ext>
            </a:extLst>
          </p:cNvPr>
          <p:cNvCxnSpPr>
            <a:cxnSpLocks/>
          </p:cNvCxnSpPr>
          <p:nvPr/>
        </p:nvCxnSpPr>
        <p:spPr>
          <a:xfrm>
            <a:off x="7366917" y="1295313"/>
            <a:ext cx="0" cy="1197161"/>
          </a:xfrm>
          <a:prstGeom prst="line">
            <a:avLst/>
          </a:prstGeom>
          <a:ln w="9525">
            <a:solidFill>
              <a:schemeClr val="accent2"/>
            </a:solidFill>
          </a:ln>
          <a:effectLst/>
        </p:spPr>
        <p:style>
          <a:lnRef idx="2">
            <a:schemeClr val="accent4"/>
          </a:lnRef>
          <a:fillRef idx="0">
            <a:schemeClr val="accent4"/>
          </a:fillRef>
          <a:effectRef idx="1">
            <a:schemeClr val="accent4"/>
          </a:effectRef>
          <a:fontRef idx="minor">
            <a:schemeClr val="tx1"/>
          </a:fontRef>
        </p:style>
      </p:cxnSp>
      <p:sp>
        <p:nvSpPr>
          <p:cNvPr id="108" name="TextBox 107">
            <a:extLst>
              <a:ext uri="{FF2B5EF4-FFF2-40B4-BE49-F238E27FC236}">
                <a16:creationId xmlns:a16="http://schemas.microsoft.com/office/drawing/2014/main" id="{102F046C-EFEE-4B5A-9348-3FB48B4BB992}"/>
              </a:ext>
            </a:extLst>
          </p:cNvPr>
          <p:cNvSpPr txBox="1"/>
          <p:nvPr/>
        </p:nvSpPr>
        <p:spPr>
          <a:xfrm>
            <a:off x="7452309" y="1261111"/>
            <a:ext cx="3944438" cy="991258"/>
          </a:xfrm>
          <a:prstGeom prst="rect">
            <a:avLst/>
          </a:prstGeom>
          <a:noFill/>
        </p:spPr>
        <p:txBody>
          <a:bodyPr wrap="square" lIns="0" tIns="0" rIns="0" bIns="0" rtlCol="0" anchor="t">
            <a:noAutofit/>
          </a:bodyPr>
          <a:lstStyle/>
          <a:p>
            <a:r>
              <a:rPr lang="en-GB" sz="1600" dirty="0">
                <a:solidFill>
                  <a:schemeClr val="accent2"/>
                </a:solidFill>
                <a:latin typeface="Bahnschrift Light" panose="020B0502040204020203" pitchFamily="34" charset="0"/>
              </a:rPr>
              <a:t>A steering module connect the drone API with the movement stream from the gesture model and ensures multi-threading and </a:t>
            </a:r>
            <a:r>
              <a:rPr lang="en-GB" sz="1600" dirty="0" err="1">
                <a:solidFill>
                  <a:schemeClr val="accent2"/>
                </a:solidFill>
                <a:latin typeface="Bahnschrift Light" panose="020B0502040204020203" pitchFamily="34" charset="0"/>
              </a:rPr>
              <a:t>realtime</a:t>
            </a:r>
            <a:r>
              <a:rPr lang="en-GB" sz="1600" dirty="0">
                <a:solidFill>
                  <a:schemeClr val="accent2"/>
                </a:solidFill>
                <a:latin typeface="Bahnschrift Light" panose="020B0502040204020203" pitchFamily="34" charset="0"/>
              </a:rPr>
              <a:t> movements.</a:t>
            </a:r>
          </a:p>
        </p:txBody>
      </p:sp>
    </p:spTree>
    <p:extLst>
      <p:ext uri="{BB962C8B-B14F-4D97-AF65-F5344CB8AC3E}">
        <p14:creationId xmlns:p14="http://schemas.microsoft.com/office/powerpoint/2010/main" val="89056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ppt_x"/>
                                          </p:val>
                                        </p:tav>
                                        <p:tav tm="100000">
                                          <p:val>
                                            <p:strVal val="#ppt_x"/>
                                          </p:val>
                                        </p:tav>
                                      </p:tavLst>
                                    </p:anim>
                                    <p:anim calcmode="lin" valueType="num">
                                      <p:cBhvr additive="base">
                                        <p:cTn id="12" dur="500" fill="hold"/>
                                        <p:tgtEl>
                                          <p:spTgt spid="1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 calcmode="lin" valueType="num">
                                      <p:cBhvr additive="base">
                                        <p:cTn id="15" dur="500" fill="hold"/>
                                        <p:tgtEl>
                                          <p:spTgt spid="92"/>
                                        </p:tgtEl>
                                        <p:attrNameLst>
                                          <p:attrName>ppt_x</p:attrName>
                                        </p:attrNameLst>
                                      </p:cBhvr>
                                      <p:tavLst>
                                        <p:tav tm="0">
                                          <p:val>
                                            <p:strVal val="#ppt_x"/>
                                          </p:val>
                                        </p:tav>
                                        <p:tav tm="100000">
                                          <p:val>
                                            <p:strVal val="#ppt_x"/>
                                          </p:val>
                                        </p:tav>
                                      </p:tavLst>
                                    </p:anim>
                                    <p:anim calcmode="lin" valueType="num">
                                      <p:cBhvr additive="base">
                                        <p:cTn id="16" dur="500" fill="hold"/>
                                        <p:tgtEl>
                                          <p:spTgt spid="92"/>
                                        </p:tgtEl>
                                        <p:attrNameLst>
                                          <p:attrName>ppt_y</p:attrName>
                                        </p:attrNameLst>
                                      </p:cBhvr>
                                      <p:tavLst>
                                        <p:tav tm="0">
                                          <p:val>
                                            <p:strVal val="1+#ppt_h/2"/>
                                          </p:val>
                                        </p:tav>
                                        <p:tav tm="100000">
                                          <p:val>
                                            <p:strVal val="#ppt_y"/>
                                          </p:val>
                                        </p:tav>
                                      </p:tavLst>
                                    </p:anim>
                                  </p:childTnLst>
                                </p:cTn>
                              </p:par>
                              <p:par>
                                <p:cTn id="17" presetID="2" presetClass="exit" presetSubtype="4" fill="hold" grpId="1" nodeType="withEffect">
                                  <p:stCondLst>
                                    <p:cond delay="0"/>
                                  </p:stCondLst>
                                  <p:childTnLst>
                                    <p:anim calcmode="lin" valueType="num">
                                      <p:cBhvr additive="base">
                                        <p:cTn id="18" dur="500"/>
                                        <p:tgtEl>
                                          <p:spTgt spid="100"/>
                                        </p:tgtEl>
                                        <p:attrNameLst>
                                          <p:attrName>ppt_x</p:attrName>
                                        </p:attrNameLst>
                                      </p:cBhvr>
                                      <p:tavLst>
                                        <p:tav tm="0">
                                          <p:val>
                                            <p:strVal val="ppt_x"/>
                                          </p:val>
                                        </p:tav>
                                        <p:tav tm="100000">
                                          <p:val>
                                            <p:strVal val="ppt_x"/>
                                          </p:val>
                                        </p:tav>
                                      </p:tavLst>
                                    </p:anim>
                                    <p:anim calcmode="lin" valueType="num">
                                      <p:cBhvr additive="base">
                                        <p:cTn id="19" dur="500"/>
                                        <p:tgtEl>
                                          <p:spTgt spid="100"/>
                                        </p:tgtEl>
                                        <p:attrNameLst>
                                          <p:attrName>ppt_y</p:attrName>
                                        </p:attrNameLst>
                                      </p:cBhvr>
                                      <p:tavLst>
                                        <p:tav tm="0">
                                          <p:val>
                                            <p:strVal val="ppt_y"/>
                                          </p:val>
                                        </p:tav>
                                        <p:tav tm="100000">
                                          <p:val>
                                            <p:strVal val="1+ppt_h/2"/>
                                          </p:val>
                                        </p:tav>
                                      </p:tavLst>
                                    </p:anim>
                                    <p:set>
                                      <p:cBhvr>
                                        <p:cTn id="20" dur="1" fill="hold">
                                          <p:stCondLst>
                                            <p:cond delay="499"/>
                                          </p:stCondLst>
                                        </p:cTn>
                                        <p:tgtEl>
                                          <p:spTgt spid="100"/>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96"/>
                                        </p:tgtEl>
                                        <p:attrNameLst>
                                          <p:attrName>ppt_x</p:attrName>
                                        </p:attrNameLst>
                                      </p:cBhvr>
                                      <p:tavLst>
                                        <p:tav tm="0">
                                          <p:val>
                                            <p:strVal val="ppt_x"/>
                                          </p:val>
                                        </p:tav>
                                        <p:tav tm="100000">
                                          <p:val>
                                            <p:strVal val="ppt_x"/>
                                          </p:val>
                                        </p:tav>
                                      </p:tavLst>
                                    </p:anim>
                                    <p:anim calcmode="lin" valueType="num">
                                      <p:cBhvr additive="base">
                                        <p:cTn id="23" dur="500"/>
                                        <p:tgtEl>
                                          <p:spTgt spid="96"/>
                                        </p:tgtEl>
                                        <p:attrNameLst>
                                          <p:attrName>ppt_y</p:attrName>
                                        </p:attrNameLst>
                                      </p:cBhvr>
                                      <p:tavLst>
                                        <p:tav tm="0">
                                          <p:val>
                                            <p:strVal val="ppt_y"/>
                                          </p:val>
                                        </p:tav>
                                        <p:tav tm="100000">
                                          <p:val>
                                            <p:strVal val="1+ppt_h/2"/>
                                          </p:val>
                                        </p:tav>
                                      </p:tavLst>
                                    </p:anim>
                                    <p:set>
                                      <p:cBhvr>
                                        <p:cTn id="24" dur="1" fill="hold">
                                          <p:stCondLst>
                                            <p:cond delay="499"/>
                                          </p:stCondLst>
                                        </p:cTn>
                                        <p:tgtEl>
                                          <p:spTgt spid="96"/>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91"/>
                                        </p:tgtEl>
                                        <p:attrNameLst>
                                          <p:attrName>ppt_x</p:attrName>
                                        </p:attrNameLst>
                                      </p:cBhvr>
                                      <p:tavLst>
                                        <p:tav tm="0">
                                          <p:val>
                                            <p:strVal val="ppt_x"/>
                                          </p:val>
                                        </p:tav>
                                        <p:tav tm="100000">
                                          <p:val>
                                            <p:strVal val="ppt_x"/>
                                          </p:val>
                                        </p:tav>
                                      </p:tavLst>
                                    </p:anim>
                                    <p:anim calcmode="lin" valueType="num">
                                      <p:cBhvr additive="base">
                                        <p:cTn id="27" dur="500"/>
                                        <p:tgtEl>
                                          <p:spTgt spid="91"/>
                                        </p:tgtEl>
                                        <p:attrNameLst>
                                          <p:attrName>ppt_y</p:attrName>
                                        </p:attrNameLst>
                                      </p:cBhvr>
                                      <p:tavLst>
                                        <p:tav tm="0">
                                          <p:val>
                                            <p:strVal val="ppt_y"/>
                                          </p:val>
                                        </p:tav>
                                        <p:tav tm="100000">
                                          <p:val>
                                            <p:strVal val="1+ppt_h/2"/>
                                          </p:val>
                                        </p:tav>
                                      </p:tavLst>
                                    </p:anim>
                                    <p:set>
                                      <p:cBhvr>
                                        <p:cTn id="28" dur="1" fill="hold">
                                          <p:stCondLst>
                                            <p:cond delay="499"/>
                                          </p:stCondLst>
                                        </p:cTn>
                                        <p:tgtEl>
                                          <p:spTgt spid="91"/>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3"/>
                                        </p:tgtEl>
                                        <p:attrNameLst>
                                          <p:attrName>style.visibility</p:attrName>
                                        </p:attrNameLst>
                                      </p:cBhvr>
                                      <p:to>
                                        <p:strVal val="visible"/>
                                      </p:to>
                                    </p:set>
                                    <p:anim calcmode="lin" valueType="num">
                                      <p:cBhvr additive="base">
                                        <p:cTn id="37" dur="500" fill="hold"/>
                                        <p:tgtEl>
                                          <p:spTgt spid="93"/>
                                        </p:tgtEl>
                                        <p:attrNameLst>
                                          <p:attrName>ppt_x</p:attrName>
                                        </p:attrNameLst>
                                      </p:cBhvr>
                                      <p:tavLst>
                                        <p:tav tm="0">
                                          <p:val>
                                            <p:strVal val="#ppt_x"/>
                                          </p:val>
                                        </p:tav>
                                        <p:tav tm="100000">
                                          <p:val>
                                            <p:strVal val="#ppt_x"/>
                                          </p:val>
                                        </p:tav>
                                      </p:tavLst>
                                    </p:anim>
                                    <p:anim calcmode="lin" valueType="num">
                                      <p:cBhvr additive="base">
                                        <p:cTn id="38" dur="500" fill="hold"/>
                                        <p:tgtEl>
                                          <p:spTgt spid="9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anim calcmode="lin" valueType="num">
                                      <p:cBhvr additive="base">
                                        <p:cTn id="41" dur="500" fill="hold"/>
                                        <p:tgtEl>
                                          <p:spTgt spid="103"/>
                                        </p:tgtEl>
                                        <p:attrNameLst>
                                          <p:attrName>ppt_x</p:attrName>
                                        </p:attrNameLst>
                                      </p:cBhvr>
                                      <p:tavLst>
                                        <p:tav tm="0">
                                          <p:val>
                                            <p:strVal val="#ppt_x"/>
                                          </p:val>
                                        </p:tav>
                                        <p:tav tm="100000">
                                          <p:val>
                                            <p:strVal val="#ppt_x"/>
                                          </p:val>
                                        </p:tav>
                                      </p:tavLst>
                                    </p:anim>
                                    <p:anim calcmode="lin" valueType="num">
                                      <p:cBhvr additive="base">
                                        <p:cTn id="42" dur="500" fill="hold"/>
                                        <p:tgtEl>
                                          <p:spTgt spid="10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additive="base">
                                        <p:cTn id="45" dur="500" fill="hold"/>
                                        <p:tgtEl>
                                          <p:spTgt spid="104"/>
                                        </p:tgtEl>
                                        <p:attrNameLst>
                                          <p:attrName>ppt_x</p:attrName>
                                        </p:attrNameLst>
                                      </p:cBhvr>
                                      <p:tavLst>
                                        <p:tav tm="0">
                                          <p:val>
                                            <p:strVal val="#ppt_x"/>
                                          </p:val>
                                        </p:tav>
                                        <p:tav tm="100000">
                                          <p:val>
                                            <p:strVal val="#ppt_x"/>
                                          </p:val>
                                        </p:tav>
                                      </p:tavLst>
                                    </p:anim>
                                    <p:anim calcmode="lin" valueType="num">
                                      <p:cBhvr additive="base">
                                        <p:cTn id="46" dur="500" fill="hold"/>
                                        <p:tgtEl>
                                          <p:spTgt spid="104"/>
                                        </p:tgtEl>
                                        <p:attrNameLst>
                                          <p:attrName>ppt_y</p:attrName>
                                        </p:attrNameLst>
                                      </p:cBhvr>
                                      <p:tavLst>
                                        <p:tav tm="0">
                                          <p:val>
                                            <p:strVal val="1+#ppt_h/2"/>
                                          </p:val>
                                        </p:tav>
                                        <p:tav tm="100000">
                                          <p:val>
                                            <p:strVal val="#ppt_y"/>
                                          </p:val>
                                        </p:tav>
                                      </p:tavLst>
                                    </p:anim>
                                  </p:childTnLst>
                                </p:cTn>
                              </p:par>
                              <p:par>
                                <p:cTn id="47" presetID="2" presetClass="exit" presetSubtype="4" fill="hold" nodeType="withEffect">
                                  <p:stCondLst>
                                    <p:cond delay="0"/>
                                  </p:stCondLst>
                                  <p:childTnLst>
                                    <p:anim calcmode="lin" valueType="num">
                                      <p:cBhvr additive="base">
                                        <p:cTn id="48" dur="500"/>
                                        <p:tgtEl>
                                          <p:spTgt spid="101"/>
                                        </p:tgtEl>
                                        <p:attrNameLst>
                                          <p:attrName>ppt_x</p:attrName>
                                        </p:attrNameLst>
                                      </p:cBhvr>
                                      <p:tavLst>
                                        <p:tav tm="0">
                                          <p:val>
                                            <p:strVal val="ppt_x"/>
                                          </p:val>
                                        </p:tav>
                                        <p:tav tm="100000">
                                          <p:val>
                                            <p:strVal val="ppt_x"/>
                                          </p:val>
                                        </p:tav>
                                      </p:tavLst>
                                    </p:anim>
                                    <p:anim calcmode="lin" valueType="num">
                                      <p:cBhvr additive="base">
                                        <p:cTn id="49" dur="500"/>
                                        <p:tgtEl>
                                          <p:spTgt spid="101"/>
                                        </p:tgtEl>
                                        <p:attrNameLst>
                                          <p:attrName>ppt_y</p:attrName>
                                        </p:attrNameLst>
                                      </p:cBhvr>
                                      <p:tavLst>
                                        <p:tav tm="0">
                                          <p:val>
                                            <p:strVal val="ppt_y"/>
                                          </p:val>
                                        </p:tav>
                                        <p:tav tm="100000">
                                          <p:val>
                                            <p:strVal val="1+ppt_h/2"/>
                                          </p:val>
                                        </p:tav>
                                      </p:tavLst>
                                    </p:anim>
                                    <p:set>
                                      <p:cBhvr>
                                        <p:cTn id="50" dur="1" fill="hold">
                                          <p:stCondLst>
                                            <p:cond delay="499"/>
                                          </p:stCondLst>
                                        </p:cTn>
                                        <p:tgtEl>
                                          <p:spTgt spid="101"/>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102"/>
                                        </p:tgtEl>
                                        <p:attrNameLst>
                                          <p:attrName>ppt_x</p:attrName>
                                        </p:attrNameLst>
                                      </p:cBhvr>
                                      <p:tavLst>
                                        <p:tav tm="0">
                                          <p:val>
                                            <p:strVal val="ppt_x"/>
                                          </p:val>
                                        </p:tav>
                                        <p:tav tm="100000">
                                          <p:val>
                                            <p:strVal val="ppt_x"/>
                                          </p:val>
                                        </p:tav>
                                      </p:tavLst>
                                    </p:anim>
                                    <p:anim calcmode="lin" valueType="num">
                                      <p:cBhvr additive="base">
                                        <p:cTn id="53" dur="500"/>
                                        <p:tgtEl>
                                          <p:spTgt spid="102"/>
                                        </p:tgtEl>
                                        <p:attrNameLst>
                                          <p:attrName>ppt_y</p:attrName>
                                        </p:attrNameLst>
                                      </p:cBhvr>
                                      <p:tavLst>
                                        <p:tav tm="0">
                                          <p:val>
                                            <p:strVal val="ppt_y"/>
                                          </p:val>
                                        </p:tav>
                                        <p:tav tm="100000">
                                          <p:val>
                                            <p:strVal val="1+ppt_h/2"/>
                                          </p:val>
                                        </p:tav>
                                      </p:tavLst>
                                    </p:anim>
                                    <p:set>
                                      <p:cBhvr>
                                        <p:cTn id="54" dur="1" fill="hold">
                                          <p:stCondLst>
                                            <p:cond delay="499"/>
                                          </p:stCondLst>
                                        </p:cTn>
                                        <p:tgtEl>
                                          <p:spTgt spid="102"/>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92"/>
                                        </p:tgtEl>
                                        <p:attrNameLst>
                                          <p:attrName>ppt_x</p:attrName>
                                        </p:attrNameLst>
                                      </p:cBhvr>
                                      <p:tavLst>
                                        <p:tav tm="0">
                                          <p:val>
                                            <p:strVal val="ppt_x"/>
                                          </p:val>
                                        </p:tav>
                                        <p:tav tm="100000">
                                          <p:val>
                                            <p:strVal val="ppt_x"/>
                                          </p:val>
                                        </p:tav>
                                      </p:tavLst>
                                    </p:anim>
                                    <p:anim calcmode="lin" valueType="num">
                                      <p:cBhvr additive="base">
                                        <p:cTn id="57" dur="500"/>
                                        <p:tgtEl>
                                          <p:spTgt spid="92"/>
                                        </p:tgtEl>
                                        <p:attrNameLst>
                                          <p:attrName>ppt_y</p:attrName>
                                        </p:attrNameLst>
                                      </p:cBhvr>
                                      <p:tavLst>
                                        <p:tav tm="0">
                                          <p:val>
                                            <p:strVal val="ppt_y"/>
                                          </p:val>
                                        </p:tav>
                                        <p:tav tm="100000">
                                          <p:val>
                                            <p:strVal val="1+ppt_h/2"/>
                                          </p:val>
                                        </p:tav>
                                      </p:tavLst>
                                    </p:anim>
                                    <p:set>
                                      <p:cBhvr>
                                        <p:cTn id="58" dur="1" fill="hold">
                                          <p:stCondLst>
                                            <p:cond delay="499"/>
                                          </p:stCondLst>
                                        </p:cTn>
                                        <p:tgtEl>
                                          <p:spTgt spid="92"/>
                                        </p:tgtEl>
                                        <p:attrNameLst>
                                          <p:attrName>style.visibility</p:attrName>
                                        </p:attrNameLst>
                                      </p:cBhvr>
                                      <p:to>
                                        <p:strVal val="hidden"/>
                                      </p:to>
                                    </p:set>
                                  </p:childTnLst>
                                </p:cTn>
                              </p:par>
                              <p:par>
                                <p:cTn id="59" presetID="2" presetClass="entr" presetSubtype="4"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additive="base">
                                        <p:cTn id="67" dur="500" fill="hold"/>
                                        <p:tgtEl>
                                          <p:spTgt spid="108"/>
                                        </p:tgtEl>
                                        <p:attrNameLst>
                                          <p:attrName>ppt_x</p:attrName>
                                        </p:attrNameLst>
                                      </p:cBhvr>
                                      <p:tavLst>
                                        <p:tav tm="0">
                                          <p:val>
                                            <p:strVal val="#ppt_x"/>
                                          </p:val>
                                        </p:tav>
                                        <p:tav tm="100000">
                                          <p:val>
                                            <p:strVal val="#ppt_x"/>
                                          </p:val>
                                        </p:tav>
                                      </p:tavLst>
                                    </p:anim>
                                    <p:anim calcmode="lin" valueType="num">
                                      <p:cBhvr additive="base">
                                        <p:cTn id="68" dur="500" fill="hold"/>
                                        <p:tgtEl>
                                          <p:spTgt spid="10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anim calcmode="lin" valueType="num">
                                      <p:cBhvr additive="base">
                                        <p:cTn id="71" dur="500" fill="hold"/>
                                        <p:tgtEl>
                                          <p:spTgt spid="107"/>
                                        </p:tgtEl>
                                        <p:attrNameLst>
                                          <p:attrName>ppt_x</p:attrName>
                                        </p:attrNameLst>
                                      </p:cBhvr>
                                      <p:tavLst>
                                        <p:tav tm="0">
                                          <p:val>
                                            <p:strVal val="#ppt_x"/>
                                          </p:val>
                                        </p:tav>
                                        <p:tav tm="100000">
                                          <p:val>
                                            <p:strVal val="#ppt_x"/>
                                          </p:val>
                                        </p:tav>
                                      </p:tavLst>
                                    </p:anim>
                                    <p:anim calcmode="lin" valueType="num">
                                      <p:cBhvr additive="base">
                                        <p:cTn id="72" dur="500" fill="hold"/>
                                        <p:tgtEl>
                                          <p:spTgt spid="10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additive="base">
                                        <p:cTn id="75" dur="500" fill="hold"/>
                                        <p:tgtEl>
                                          <p:spTgt spid="94"/>
                                        </p:tgtEl>
                                        <p:attrNameLst>
                                          <p:attrName>ppt_x</p:attrName>
                                        </p:attrNameLst>
                                      </p:cBhvr>
                                      <p:tavLst>
                                        <p:tav tm="0">
                                          <p:val>
                                            <p:strVal val="#ppt_x"/>
                                          </p:val>
                                        </p:tav>
                                        <p:tav tm="100000">
                                          <p:val>
                                            <p:strVal val="#ppt_x"/>
                                          </p:val>
                                        </p:tav>
                                      </p:tavLst>
                                    </p:anim>
                                    <p:anim calcmode="lin" valueType="num">
                                      <p:cBhvr additive="base">
                                        <p:cTn id="76" dur="500" fill="hold"/>
                                        <p:tgtEl>
                                          <p:spTgt spid="94"/>
                                        </p:tgtEl>
                                        <p:attrNameLst>
                                          <p:attrName>ppt_y</p:attrName>
                                        </p:attrNameLst>
                                      </p:cBhvr>
                                      <p:tavLst>
                                        <p:tav tm="0">
                                          <p:val>
                                            <p:strVal val="1+#ppt_h/2"/>
                                          </p:val>
                                        </p:tav>
                                        <p:tav tm="100000">
                                          <p:val>
                                            <p:strVal val="#ppt_y"/>
                                          </p:val>
                                        </p:tav>
                                      </p:tavLst>
                                    </p:anim>
                                  </p:childTnLst>
                                </p:cTn>
                              </p:par>
                              <p:par>
                                <p:cTn id="77" presetID="2" presetClass="exit" presetSubtype="4" fill="hold" grpId="1" nodeType="withEffect">
                                  <p:stCondLst>
                                    <p:cond delay="0"/>
                                  </p:stCondLst>
                                  <p:childTnLst>
                                    <p:anim calcmode="lin" valueType="num">
                                      <p:cBhvr additive="base">
                                        <p:cTn id="78" dur="500"/>
                                        <p:tgtEl>
                                          <p:spTgt spid="93"/>
                                        </p:tgtEl>
                                        <p:attrNameLst>
                                          <p:attrName>ppt_x</p:attrName>
                                        </p:attrNameLst>
                                      </p:cBhvr>
                                      <p:tavLst>
                                        <p:tav tm="0">
                                          <p:val>
                                            <p:strVal val="ppt_x"/>
                                          </p:val>
                                        </p:tav>
                                        <p:tav tm="100000">
                                          <p:val>
                                            <p:strVal val="ppt_x"/>
                                          </p:val>
                                        </p:tav>
                                      </p:tavLst>
                                    </p:anim>
                                    <p:anim calcmode="lin" valueType="num">
                                      <p:cBhvr additive="base">
                                        <p:cTn id="79" dur="500"/>
                                        <p:tgtEl>
                                          <p:spTgt spid="93"/>
                                        </p:tgtEl>
                                        <p:attrNameLst>
                                          <p:attrName>ppt_y</p:attrName>
                                        </p:attrNameLst>
                                      </p:cBhvr>
                                      <p:tavLst>
                                        <p:tav tm="0">
                                          <p:val>
                                            <p:strVal val="ppt_y"/>
                                          </p:val>
                                        </p:tav>
                                        <p:tav tm="100000">
                                          <p:val>
                                            <p:strVal val="1+ppt_h/2"/>
                                          </p:val>
                                        </p:tav>
                                      </p:tavLst>
                                    </p:anim>
                                    <p:set>
                                      <p:cBhvr>
                                        <p:cTn id="80" dur="1" fill="hold">
                                          <p:stCondLst>
                                            <p:cond delay="499"/>
                                          </p:stCondLst>
                                        </p:cTn>
                                        <p:tgtEl>
                                          <p:spTgt spid="9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103"/>
                                        </p:tgtEl>
                                        <p:attrNameLst>
                                          <p:attrName>ppt_x</p:attrName>
                                        </p:attrNameLst>
                                      </p:cBhvr>
                                      <p:tavLst>
                                        <p:tav tm="0">
                                          <p:val>
                                            <p:strVal val="ppt_x"/>
                                          </p:val>
                                        </p:tav>
                                        <p:tav tm="100000">
                                          <p:val>
                                            <p:strVal val="ppt_x"/>
                                          </p:val>
                                        </p:tav>
                                      </p:tavLst>
                                    </p:anim>
                                    <p:anim calcmode="lin" valueType="num">
                                      <p:cBhvr additive="base">
                                        <p:cTn id="83" dur="500"/>
                                        <p:tgtEl>
                                          <p:spTgt spid="103"/>
                                        </p:tgtEl>
                                        <p:attrNameLst>
                                          <p:attrName>ppt_y</p:attrName>
                                        </p:attrNameLst>
                                      </p:cBhvr>
                                      <p:tavLst>
                                        <p:tav tm="0">
                                          <p:val>
                                            <p:strVal val="ppt_y"/>
                                          </p:val>
                                        </p:tav>
                                        <p:tav tm="100000">
                                          <p:val>
                                            <p:strVal val="1+ppt_h/2"/>
                                          </p:val>
                                        </p:tav>
                                      </p:tavLst>
                                    </p:anim>
                                    <p:set>
                                      <p:cBhvr>
                                        <p:cTn id="84" dur="1" fill="hold">
                                          <p:stCondLst>
                                            <p:cond delay="499"/>
                                          </p:stCondLst>
                                        </p:cTn>
                                        <p:tgtEl>
                                          <p:spTgt spid="103"/>
                                        </p:tgtEl>
                                        <p:attrNameLst>
                                          <p:attrName>style.visibility</p:attrName>
                                        </p:attrNameLst>
                                      </p:cBhvr>
                                      <p:to>
                                        <p:strVal val="hidden"/>
                                      </p:to>
                                    </p:set>
                                  </p:childTnLst>
                                </p:cTn>
                              </p:par>
                              <p:par>
                                <p:cTn id="85" presetID="2" presetClass="exit" presetSubtype="4" fill="hold" grpId="1" nodeType="withEffect">
                                  <p:stCondLst>
                                    <p:cond delay="0"/>
                                  </p:stCondLst>
                                  <p:childTnLst>
                                    <p:anim calcmode="lin" valueType="num">
                                      <p:cBhvr additive="base">
                                        <p:cTn id="86" dur="500"/>
                                        <p:tgtEl>
                                          <p:spTgt spid="104"/>
                                        </p:tgtEl>
                                        <p:attrNameLst>
                                          <p:attrName>ppt_x</p:attrName>
                                        </p:attrNameLst>
                                      </p:cBhvr>
                                      <p:tavLst>
                                        <p:tav tm="0">
                                          <p:val>
                                            <p:strVal val="ppt_x"/>
                                          </p:val>
                                        </p:tav>
                                        <p:tav tm="100000">
                                          <p:val>
                                            <p:strVal val="ppt_x"/>
                                          </p:val>
                                        </p:tav>
                                      </p:tavLst>
                                    </p:anim>
                                    <p:anim calcmode="lin" valueType="num">
                                      <p:cBhvr additive="base">
                                        <p:cTn id="87" dur="500"/>
                                        <p:tgtEl>
                                          <p:spTgt spid="104"/>
                                        </p:tgtEl>
                                        <p:attrNameLst>
                                          <p:attrName>ppt_y</p:attrName>
                                        </p:attrNameLst>
                                      </p:cBhvr>
                                      <p:tavLst>
                                        <p:tav tm="0">
                                          <p:val>
                                            <p:strVal val="ppt_y"/>
                                          </p:val>
                                        </p:tav>
                                        <p:tav tm="100000">
                                          <p:val>
                                            <p:strVal val="1+ppt_h/2"/>
                                          </p:val>
                                        </p:tav>
                                      </p:tavLst>
                                    </p:anim>
                                    <p:set>
                                      <p:cBhvr>
                                        <p:cTn id="88" dur="1" fill="hold">
                                          <p:stCondLst>
                                            <p:cond delay="499"/>
                                          </p:stCondLst>
                                        </p:cTn>
                                        <p:tgtEl>
                                          <p:spTgt spid="104"/>
                                        </p:tgtEl>
                                        <p:attrNameLst>
                                          <p:attrName>style.visibility</p:attrName>
                                        </p:attrNameLst>
                                      </p:cBhvr>
                                      <p:to>
                                        <p:strVal val="hidden"/>
                                      </p:to>
                                    </p:set>
                                  </p:childTnLst>
                                </p:cTn>
                              </p:par>
                              <p:par>
                                <p:cTn id="89" presetID="2" presetClass="entr" presetSubtype="4" fill="hold" nodeType="with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108"/>
                                        </p:tgtEl>
                                        <p:attrNameLst>
                                          <p:attrName>ppt_x</p:attrName>
                                        </p:attrNameLst>
                                      </p:cBhvr>
                                      <p:tavLst>
                                        <p:tav tm="0">
                                          <p:val>
                                            <p:strVal val="ppt_x"/>
                                          </p:val>
                                        </p:tav>
                                        <p:tav tm="100000">
                                          <p:val>
                                            <p:strVal val="ppt_x"/>
                                          </p:val>
                                        </p:tav>
                                      </p:tavLst>
                                    </p:anim>
                                    <p:anim calcmode="lin" valueType="num">
                                      <p:cBhvr additive="base">
                                        <p:cTn id="97" dur="500"/>
                                        <p:tgtEl>
                                          <p:spTgt spid="108"/>
                                        </p:tgtEl>
                                        <p:attrNameLst>
                                          <p:attrName>ppt_y</p:attrName>
                                        </p:attrNameLst>
                                      </p:cBhvr>
                                      <p:tavLst>
                                        <p:tav tm="0">
                                          <p:val>
                                            <p:strVal val="ppt_y"/>
                                          </p:val>
                                        </p:tav>
                                        <p:tav tm="100000">
                                          <p:val>
                                            <p:strVal val="1+ppt_h/2"/>
                                          </p:val>
                                        </p:tav>
                                      </p:tavLst>
                                    </p:anim>
                                    <p:set>
                                      <p:cBhvr>
                                        <p:cTn id="98" dur="1" fill="hold">
                                          <p:stCondLst>
                                            <p:cond delay="499"/>
                                          </p:stCondLst>
                                        </p:cTn>
                                        <p:tgtEl>
                                          <p:spTgt spid="108"/>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107"/>
                                        </p:tgtEl>
                                        <p:attrNameLst>
                                          <p:attrName>ppt_x</p:attrName>
                                        </p:attrNameLst>
                                      </p:cBhvr>
                                      <p:tavLst>
                                        <p:tav tm="0">
                                          <p:val>
                                            <p:strVal val="ppt_x"/>
                                          </p:val>
                                        </p:tav>
                                        <p:tav tm="100000">
                                          <p:val>
                                            <p:strVal val="ppt_x"/>
                                          </p:val>
                                        </p:tav>
                                      </p:tavLst>
                                    </p:anim>
                                    <p:anim calcmode="lin" valueType="num">
                                      <p:cBhvr additive="base">
                                        <p:cTn id="101" dur="500"/>
                                        <p:tgtEl>
                                          <p:spTgt spid="107"/>
                                        </p:tgtEl>
                                        <p:attrNameLst>
                                          <p:attrName>ppt_y</p:attrName>
                                        </p:attrNameLst>
                                      </p:cBhvr>
                                      <p:tavLst>
                                        <p:tav tm="0">
                                          <p:val>
                                            <p:strVal val="ppt_y"/>
                                          </p:val>
                                        </p:tav>
                                        <p:tav tm="100000">
                                          <p:val>
                                            <p:strVal val="1+ppt_h/2"/>
                                          </p:val>
                                        </p:tav>
                                      </p:tavLst>
                                    </p:anim>
                                    <p:set>
                                      <p:cBhvr>
                                        <p:cTn id="102" dur="1" fill="hold">
                                          <p:stCondLst>
                                            <p:cond delay="499"/>
                                          </p:stCondLst>
                                        </p:cTn>
                                        <p:tgtEl>
                                          <p:spTgt spid="107"/>
                                        </p:tgtEl>
                                        <p:attrNameLst>
                                          <p:attrName>style.visibility</p:attrName>
                                        </p:attrNameLst>
                                      </p:cBhvr>
                                      <p:to>
                                        <p:strVal val="hidden"/>
                                      </p:to>
                                    </p:set>
                                  </p:childTnLst>
                                </p:cTn>
                              </p:par>
                              <p:par>
                                <p:cTn id="103" presetID="2" presetClass="exit" presetSubtype="4" fill="hold" grpId="1" nodeType="withEffect">
                                  <p:stCondLst>
                                    <p:cond delay="0"/>
                                  </p:stCondLst>
                                  <p:childTnLst>
                                    <p:anim calcmode="lin" valueType="num">
                                      <p:cBhvr additive="base">
                                        <p:cTn id="104" dur="500"/>
                                        <p:tgtEl>
                                          <p:spTgt spid="94"/>
                                        </p:tgtEl>
                                        <p:attrNameLst>
                                          <p:attrName>ppt_x</p:attrName>
                                        </p:attrNameLst>
                                      </p:cBhvr>
                                      <p:tavLst>
                                        <p:tav tm="0">
                                          <p:val>
                                            <p:strVal val="ppt_x"/>
                                          </p:val>
                                        </p:tav>
                                        <p:tav tm="100000">
                                          <p:val>
                                            <p:strVal val="ppt_x"/>
                                          </p:val>
                                        </p:tav>
                                      </p:tavLst>
                                    </p:anim>
                                    <p:anim calcmode="lin" valueType="num">
                                      <p:cBhvr additive="base">
                                        <p:cTn id="105" dur="500"/>
                                        <p:tgtEl>
                                          <p:spTgt spid="94"/>
                                        </p:tgtEl>
                                        <p:attrNameLst>
                                          <p:attrName>ppt_y</p:attrName>
                                        </p:attrNameLst>
                                      </p:cBhvr>
                                      <p:tavLst>
                                        <p:tav tm="0">
                                          <p:val>
                                            <p:strVal val="ppt_y"/>
                                          </p:val>
                                        </p:tav>
                                        <p:tav tm="100000">
                                          <p:val>
                                            <p:strVal val="1+ppt_h/2"/>
                                          </p:val>
                                        </p:tav>
                                      </p:tavLst>
                                    </p:anim>
                                    <p:set>
                                      <p:cBhvr>
                                        <p:cTn id="106"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p:bldP spid="92" grpId="0" animBg="1"/>
      <p:bldP spid="92" grpId="1" animBg="1"/>
      <p:bldP spid="93" grpId="0" animBg="1"/>
      <p:bldP spid="93" grpId="1" animBg="1"/>
      <p:bldP spid="94" grpId="0" animBg="1"/>
      <p:bldP spid="94" grpId="1" animBg="1"/>
      <p:bldP spid="100" grpId="1"/>
      <p:bldP spid="102" grpId="0"/>
      <p:bldP spid="102" grpId="1"/>
      <p:bldP spid="104" grpId="0"/>
      <p:bldP spid="104" grpId="1"/>
      <p:bldP spid="108" grpId="0"/>
      <p:bldP spid="10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296363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60781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a:xfrm>
            <a:off x="9072880" y="6637505"/>
            <a:ext cx="2844800" cy="137798"/>
          </a:xfrm>
        </p:spPr>
        <p:txBody>
          <a:bodyPr/>
          <a:lstStyle/>
          <a:p>
            <a:fld id="{0D3FE423-99AA-8A44-92E3-1EA415DCE0E9}" type="slidenum">
              <a:rPr lang="en-US" smtClean="0"/>
              <a:pPr/>
              <a:t>17</a:t>
            </a:fld>
            <a:endParaRPr lang="en-US" dirty="0"/>
          </a:p>
        </p:txBody>
      </p:sp>
      <p:pic>
        <p:nvPicPr>
          <p:cNvPr id="8" name="Picture 7">
            <a:extLst>
              <a:ext uri="{FF2B5EF4-FFF2-40B4-BE49-F238E27FC236}">
                <a16:creationId xmlns:a16="http://schemas.microsoft.com/office/drawing/2014/main" id="{01B6640A-65B7-45BF-81C4-7BD07164E5C0}"/>
              </a:ext>
            </a:extLst>
          </p:cNvPr>
          <p:cNvPicPr>
            <a:picLocks noChangeAspect="1"/>
          </p:cNvPicPr>
          <p:nvPr/>
        </p:nvPicPr>
        <p:blipFill>
          <a:blip r:embed="rId2"/>
          <a:stretch>
            <a:fillRect/>
          </a:stretch>
        </p:blipFill>
        <p:spPr>
          <a:xfrm>
            <a:off x="4032058" y="999310"/>
            <a:ext cx="7824662" cy="5264071"/>
          </a:xfrm>
          <a:prstGeom prst="rect">
            <a:avLst/>
          </a:prstGeom>
        </p:spPr>
      </p:pic>
      <p:sp>
        <p:nvSpPr>
          <p:cNvPr id="9" name="Arrow: Right 8">
            <a:extLst>
              <a:ext uri="{FF2B5EF4-FFF2-40B4-BE49-F238E27FC236}">
                <a16:creationId xmlns:a16="http://schemas.microsoft.com/office/drawing/2014/main" id="{CE5DB906-42FA-406D-9ACB-10D6150F54BF}"/>
              </a:ext>
            </a:extLst>
          </p:cNvPr>
          <p:cNvSpPr/>
          <p:nvPr/>
        </p:nvSpPr>
        <p:spPr>
          <a:xfrm>
            <a:off x="2364806" y="3942043"/>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0" name="Arrow: Right 9">
            <a:extLst>
              <a:ext uri="{FF2B5EF4-FFF2-40B4-BE49-F238E27FC236}">
                <a16:creationId xmlns:a16="http://schemas.microsoft.com/office/drawing/2014/main" id="{DAFE3218-D5F3-4A54-8426-50A965D9FCE2}"/>
              </a:ext>
            </a:extLst>
          </p:cNvPr>
          <p:cNvSpPr/>
          <p:nvPr/>
        </p:nvSpPr>
        <p:spPr>
          <a:xfrm rot="16200000">
            <a:off x="1012390" y="3906768"/>
            <a:ext cx="344385" cy="201502"/>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17" name="Straight Connector 16">
            <a:extLst>
              <a:ext uri="{FF2B5EF4-FFF2-40B4-BE49-F238E27FC236}">
                <a16:creationId xmlns:a16="http://schemas.microsoft.com/office/drawing/2014/main" id="{F59B392C-2420-44FF-A807-1ECB3BE9CF7A}"/>
              </a:ext>
            </a:extLst>
          </p:cNvPr>
          <p:cNvCxnSpPr/>
          <p:nvPr/>
        </p:nvCxnSpPr>
        <p:spPr>
          <a:xfrm>
            <a:off x="1073422" y="336007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BB879CC-57C9-47A4-83BF-9E87B4789027}"/>
              </a:ext>
            </a:extLst>
          </p:cNvPr>
          <p:cNvCxnSpPr>
            <a:cxnSpLocks/>
          </p:cNvCxnSpPr>
          <p:nvPr/>
        </p:nvCxnSpPr>
        <p:spPr>
          <a:xfrm flipV="1">
            <a:off x="1047571" y="336949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13B403F-E62F-4107-BF24-4E727D30DB49}"/>
              </a:ext>
            </a:extLst>
          </p:cNvPr>
          <p:cNvCxnSpPr>
            <a:cxnSpLocks/>
          </p:cNvCxnSpPr>
          <p:nvPr/>
        </p:nvCxnSpPr>
        <p:spPr>
          <a:xfrm flipV="1">
            <a:off x="1016686" y="376764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BB0A693-4616-4003-A0D4-0ADA4A1E30C6}"/>
              </a:ext>
            </a:extLst>
          </p:cNvPr>
          <p:cNvCxnSpPr>
            <a:cxnSpLocks/>
          </p:cNvCxnSpPr>
          <p:nvPr/>
        </p:nvCxnSpPr>
        <p:spPr>
          <a:xfrm flipV="1">
            <a:off x="1043416" y="356721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288A1B2-191A-4FB7-A7FD-5A263B9382C5}"/>
              </a:ext>
            </a:extLst>
          </p:cNvPr>
          <p:cNvCxnSpPr>
            <a:cxnSpLocks/>
          </p:cNvCxnSpPr>
          <p:nvPr/>
        </p:nvCxnSpPr>
        <p:spPr>
          <a:xfrm flipH="1" flipV="1">
            <a:off x="1267742" y="336829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90769B3-5F5F-4727-8084-D4A7772E3E3A}"/>
              </a:ext>
            </a:extLst>
          </p:cNvPr>
          <p:cNvCxnSpPr>
            <a:cxnSpLocks/>
          </p:cNvCxnSpPr>
          <p:nvPr/>
        </p:nvCxnSpPr>
        <p:spPr>
          <a:xfrm flipV="1">
            <a:off x="1297002" y="355849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67B51FA-DC40-4A81-A2C8-DDBFB8468769}"/>
              </a:ext>
            </a:extLst>
          </p:cNvPr>
          <p:cNvCxnSpPr>
            <a:cxnSpLocks/>
          </p:cNvCxnSpPr>
          <p:nvPr/>
        </p:nvCxnSpPr>
        <p:spPr>
          <a:xfrm flipV="1">
            <a:off x="1173779" y="298832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783B49-1DD9-472C-9790-441FFB2FC4E3}"/>
              </a:ext>
            </a:extLst>
          </p:cNvPr>
          <p:cNvCxnSpPr>
            <a:cxnSpLocks/>
          </p:cNvCxnSpPr>
          <p:nvPr/>
        </p:nvCxnSpPr>
        <p:spPr>
          <a:xfrm flipV="1">
            <a:off x="1036741" y="376764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896D137-8EB8-4FA4-A385-34D78150D453}"/>
              </a:ext>
            </a:extLst>
          </p:cNvPr>
          <p:cNvCxnSpPr>
            <a:cxnSpLocks/>
          </p:cNvCxnSpPr>
          <p:nvPr/>
        </p:nvCxnSpPr>
        <p:spPr>
          <a:xfrm flipH="1" flipV="1">
            <a:off x="1296970" y="375357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913A451-D6C6-4888-856A-1A7612EC0632}"/>
              </a:ext>
            </a:extLst>
          </p:cNvPr>
          <p:cNvCxnSpPr>
            <a:cxnSpLocks/>
          </p:cNvCxnSpPr>
          <p:nvPr/>
        </p:nvCxnSpPr>
        <p:spPr>
          <a:xfrm flipH="1" flipV="1">
            <a:off x="1303676" y="375357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CC2BF94-AEDB-4236-AAE8-CE06378641EA}"/>
              </a:ext>
            </a:extLst>
          </p:cNvPr>
          <p:cNvCxnSpPr>
            <a:cxnSpLocks/>
          </p:cNvCxnSpPr>
          <p:nvPr/>
        </p:nvCxnSpPr>
        <p:spPr>
          <a:xfrm flipV="1">
            <a:off x="1035453" y="299123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F13CD3B-8378-4819-84A5-ADF68B1E13F2}"/>
              </a:ext>
            </a:extLst>
          </p:cNvPr>
          <p:cNvCxnSpPr>
            <a:cxnSpLocks/>
          </p:cNvCxnSpPr>
          <p:nvPr/>
        </p:nvCxnSpPr>
        <p:spPr>
          <a:xfrm flipV="1">
            <a:off x="1323810" y="281353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59BB254-78A6-41D2-9B97-3642A55AE149}"/>
              </a:ext>
            </a:extLst>
          </p:cNvPr>
          <p:cNvCxnSpPr>
            <a:cxnSpLocks/>
          </p:cNvCxnSpPr>
          <p:nvPr/>
        </p:nvCxnSpPr>
        <p:spPr>
          <a:xfrm flipV="1">
            <a:off x="1357357" y="263567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1F2D400-8F3D-480C-B190-EA6D713985C3}"/>
              </a:ext>
            </a:extLst>
          </p:cNvPr>
          <p:cNvCxnSpPr>
            <a:cxnSpLocks/>
          </p:cNvCxnSpPr>
          <p:nvPr/>
        </p:nvCxnSpPr>
        <p:spPr>
          <a:xfrm>
            <a:off x="1197406" y="299123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C34D05F-B15F-4ED6-BA2F-86F01570BFE4}"/>
              </a:ext>
            </a:extLst>
          </p:cNvPr>
          <p:cNvCxnSpPr>
            <a:cxnSpLocks/>
          </p:cNvCxnSpPr>
          <p:nvPr/>
        </p:nvCxnSpPr>
        <p:spPr>
          <a:xfrm>
            <a:off x="1007117" y="284259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78F5CAD-C4ED-4C7C-B202-DD646F64461E}"/>
              </a:ext>
            </a:extLst>
          </p:cNvPr>
          <p:cNvCxnSpPr>
            <a:cxnSpLocks/>
          </p:cNvCxnSpPr>
          <p:nvPr/>
        </p:nvCxnSpPr>
        <p:spPr>
          <a:xfrm flipH="1" flipV="1">
            <a:off x="1003955" y="265806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A23E2F7-E854-4E4D-81AA-96F997D960E6}"/>
              </a:ext>
            </a:extLst>
          </p:cNvPr>
          <p:cNvCxnSpPr>
            <a:cxnSpLocks/>
          </p:cNvCxnSpPr>
          <p:nvPr/>
        </p:nvCxnSpPr>
        <p:spPr>
          <a:xfrm flipV="1">
            <a:off x="1184380" y="288557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2A148DF-21BA-4D61-9FE4-670AEC3D0B62}"/>
              </a:ext>
            </a:extLst>
          </p:cNvPr>
          <p:cNvCxnSpPr>
            <a:cxnSpLocks/>
          </p:cNvCxnSpPr>
          <p:nvPr/>
        </p:nvCxnSpPr>
        <p:spPr>
          <a:xfrm flipV="1">
            <a:off x="1096061" y="287649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2C2A6421-9C0C-470B-8271-54B7E2EA46A3}"/>
              </a:ext>
            </a:extLst>
          </p:cNvPr>
          <p:cNvSpPr/>
          <p:nvPr/>
        </p:nvSpPr>
        <p:spPr>
          <a:xfrm>
            <a:off x="1351009" y="280054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 name="Oval 35">
            <a:extLst>
              <a:ext uri="{FF2B5EF4-FFF2-40B4-BE49-F238E27FC236}">
                <a16:creationId xmlns:a16="http://schemas.microsoft.com/office/drawing/2014/main" id="{9A988067-BF5E-4BEA-BDCF-D50A3E34A1AB}"/>
              </a:ext>
            </a:extLst>
          </p:cNvPr>
          <p:cNvSpPr/>
          <p:nvPr/>
        </p:nvSpPr>
        <p:spPr>
          <a:xfrm>
            <a:off x="1359761" y="261585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 name="Oval 36">
            <a:extLst>
              <a:ext uri="{FF2B5EF4-FFF2-40B4-BE49-F238E27FC236}">
                <a16:creationId xmlns:a16="http://schemas.microsoft.com/office/drawing/2014/main" id="{1C5942E4-5331-4294-9BE0-8CB7DF34120E}"/>
              </a:ext>
            </a:extLst>
          </p:cNvPr>
          <p:cNvSpPr/>
          <p:nvPr/>
        </p:nvSpPr>
        <p:spPr>
          <a:xfrm>
            <a:off x="1317727" y="298177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 name="Oval 37">
            <a:extLst>
              <a:ext uri="{FF2B5EF4-FFF2-40B4-BE49-F238E27FC236}">
                <a16:creationId xmlns:a16="http://schemas.microsoft.com/office/drawing/2014/main" id="{B166D683-FAAD-44DD-A8BE-2DDE474B4257}"/>
              </a:ext>
            </a:extLst>
          </p:cNvPr>
          <p:cNvSpPr/>
          <p:nvPr/>
        </p:nvSpPr>
        <p:spPr>
          <a:xfrm>
            <a:off x="1213143" y="286990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 name="Oval 38">
            <a:extLst>
              <a:ext uri="{FF2B5EF4-FFF2-40B4-BE49-F238E27FC236}">
                <a16:creationId xmlns:a16="http://schemas.microsoft.com/office/drawing/2014/main" id="{33CBF32B-6399-4AE9-82CF-FACFE7CDEF7D}"/>
              </a:ext>
            </a:extLst>
          </p:cNvPr>
          <p:cNvSpPr/>
          <p:nvPr/>
        </p:nvSpPr>
        <p:spPr>
          <a:xfrm>
            <a:off x="1077744" y="288862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 name="Oval 39">
            <a:extLst>
              <a:ext uri="{FF2B5EF4-FFF2-40B4-BE49-F238E27FC236}">
                <a16:creationId xmlns:a16="http://schemas.microsoft.com/office/drawing/2014/main" id="{5E683E7E-5E13-4D73-8EA2-34E942C88EFB}"/>
              </a:ext>
            </a:extLst>
          </p:cNvPr>
          <p:cNvSpPr/>
          <p:nvPr/>
        </p:nvSpPr>
        <p:spPr>
          <a:xfrm>
            <a:off x="1019980" y="30080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 name="Oval 40">
            <a:extLst>
              <a:ext uri="{FF2B5EF4-FFF2-40B4-BE49-F238E27FC236}">
                <a16:creationId xmlns:a16="http://schemas.microsoft.com/office/drawing/2014/main" id="{03AAB6AC-EAAB-4E18-B7A7-4B0AC20D8005}"/>
              </a:ext>
            </a:extLst>
          </p:cNvPr>
          <p:cNvSpPr/>
          <p:nvPr/>
        </p:nvSpPr>
        <p:spPr>
          <a:xfrm>
            <a:off x="999193" y="282150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 name="Oval 41">
            <a:extLst>
              <a:ext uri="{FF2B5EF4-FFF2-40B4-BE49-F238E27FC236}">
                <a16:creationId xmlns:a16="http://schemas.microsoft.com/office/drawing/2014/main" id="{D1297402-7CCE-4EB1-919C-C599380E9896}"/>
              </a:ext>
            </a:extLst>
          </p:cNvPr>
          <p:cNvSpPr/>
          <p:nvPr/>
        </p:nvSpPr>
        <p:spPr>
          <a:xfrm>
            <a:off x="998691" y="263124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 name="Oval 42">
            <a:extLst>
              <a:ext uri="{FF2B5EF4-FFF2-40B4-BE49-F238E27FC236}">
                <a16:creationId xmlns:a16="http://schemas.microsoft.com/office/drawing/2014/main" id="{4F23285C-2513-468F-AC4C-20DC0BF41516}"/>
              </a:ext>
            </a:extLst>
          </p:cNvPr>
          <p:cNvSpPr/>
          <p:nvPr/>
        </p:nvSpPr>
        <p:spPr>
          <a:xfrm>
            <a:off x="1170093" y="297809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 name="Oval 43">
            <a:extLst>
              <a:ext uri="{FF2B5EF4-FFF2-40B4-BE49-F238E27FC236}">
                <a16:creationId xmlns:a16="http://schemas.microsoft.com/office/drawing/2014/main" id="{89C39FB8-908A-4A71-A60B-148A86A5990F}"/>
              </a:ext>
            </a:extLst>
          </p:cNvPr>
          <p:cNvSpPr/>
          <p:nvPr/>
        </p:nvSpPr>
        <p:spPr>
          <a:xfrm>
            <a:off x="1182397" y="333522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 name="Oval 44">
            <a:extLst>
              <a:ext uri="{FF2B5EF4-FFF2-40B4-BE49-F238E27FC236}">
                <a16:creationId xmlns:a16="http://schemas.microsoft.com/office/drawing/2014/main" id="{7CB34D77-BEE7-4CFA-B159-C34B9B0A6E25}"/>
              </a:ext>
            </a:extLst>
          </p:cNvPr>
          <p:cNvSpPr/>
          <p:nvPr/>
        </p:nvSpPr>
        <p:spPr>
          <a:xfrm>
            <a:off x="1262653" y="334943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 name="Oval 45">
            <a:extLst>
              <a:ext uri="{FF2B5EF4-FFF2-40B4-BE49-F238E27FC236}">
                <a16:creationId xmlns:a16="http://schemas.microsoft.com/office/drawing/2014/main" id="{EB81B55F-1197-4D2F-84DC-ACEA5DCD1E73}"/>
              </a:ext>
            </a:extLst>
          </p:cNvPr>
          <p:cNvSpPr/>
          <p:nvPr/>
        </p:nvSpPr>
        <p:spPr>
          <a:xfrm>
            <a:off x="1054421" y="335291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 name="Oval 46">
            <a:extLst>
              <a:ext uri="{FF2B5EF4-FFF2-40B4-BE49-F238E27FC236}">
                <a16:creationId xmlns:a16="http://schemas.microsoft.com/office/drawing/2014/main" id="{31866212-2354-4F01-99D1-25308AB42732}"/>
              </a:ext>
            </a:extLst>
          </p:cNvPr>
          <p:cNvSpPr/>
          <p:nvPr/>
        </p:nvSpPr>
        <p:spPr>
          <a:xfrm>
            <a:off x="1302412" y="354474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 name="Oval 47">
            <a:extLst>
              <a:ext uri="{FF2B5EF4-FFF2-40B4-BE49-F238E27FC236}">
                <a16:creationId xmlns:a16="http://schemas.microsoft.com/office/drawing/2014/main" id="{90D4C38C-04D6-436C-AB22-FE5843D8B3C4}"/>
              </a:ext>
            </a:extLst>
          </p:cNvPr>
          <p:cNvSpPr/>
          <p:nvPr/>
        </p:nvSpPr>
        <p:spPr>
          <a:xfrm>
            <a:off x="1028494" y="355346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 name="Oval 48">
            <a:extLst>
              <a:ext uri="{FF2B5EF4-FFF2-40B4-BE49-F238E27FC236}">
                <a16:creationId xmlns:a16="http://schemas.microsoft.com/office/drawing/2014/main" id="{C739B49F-648A-4B59-B759-75C61BEFF521}"/>
              </a:ext>
            </a:extLst>
          </p:cNvPr>
          <p:cNvSpPr/>
          <p:nvPr/>
        </p:nvSpPr>
        <p:spPr>
          <a:xfrm>
            <a:off x="1287771" y="374163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 name="Oval 49">
            <a:extLst>
              <a:ext uri="{FF2B5EF4-FFF2-40B4-BE49-F238E27FC236}">
                <a16:creationId xmlns:a16="http://schemas.microsoft.com/office/drawing/2014/main" id="{BDBBCDA6-27A3-4D2D-80E4-61B531736B5B}"/>
              </a:ext>
            </a:extLst>
          </p:cNvPr>
          <p:cNvSpPr/>
          <p:nvPr/>
        </p:nvSpPr>
        <p:spPr>
          <a:xfrm>
            <a:off x="1365698" y="379639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1BB3805D-E752-4DED-BC01-D40A4DAFE8A9}"/>
              </a:ext>
            </a:extLst>
          </p:cNvPr>
          <p:cNvSpPr/>
          <p:nvPr/>
        </p:nvSpPr>
        <p:spPr>
          <a:xfrm>
            <a:off x="1319076" y="383207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FF30376A-3737-447C-BF52-84289C0FEF03}"/>
              </a:ext>
            </a:extLst>
          </p:cNvPr>
          <p:cNvSpPr/>
          <p:nvPr/>
        </p:nvSpPr>
        <p:spPr>
          <a:xfrm>
            <a:off x="1030928" y="375648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E744BA2D-3A0D-4251-9EC5-7D998CC3C04E}"/>
              </a:ext>
            </a:extLst>
          </p:cNvPr>
          <p:cNvSpPr/>
          <p:nvPr/>
        </p:nvSpPr>
        <p:spPr>
          <a:xfrm>
            <a:off x="993930" y="382354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87062359-0108-4AAB-8030-08E821953897}"/>
              </a:ext>
            </a:extLst>
          </p:cNvPr>
          <p:cNvSpPr/>
          <p:nvPr/>
        </p:nvSpPr>
        <p:spPr>
          <a:xfrm>
            <a:off x="1035631" y="383090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 name="Straight Connector 54">
            <a:extLst>
              <a:ext uri="{FF2B5EF4-FFF2-40B4-BE49-F238E27FC236}">
                <a16:creationId xmlns:a16="http://schemas.microsoft.com/office/drawing/2014/main" id="{98B02935-1437-427A-88FA-F980EDCE6DE8}"/>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92BF0D4-E30C-493B-A9CE-28B68F0BFADA}"/>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D4CFB4B-FF68-4C30-A069-1B1C45862739}"/>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DAB5A9D-CEA6-425E-906E-F243139A7FE4}"/>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88BB2C8-797C-4545-B50B-09BD78A64CF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130B686-8D2A-463C-8DE2-E474659339D6}"/>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850413F-E4E0-4B8B-A380-46414CA13DE7}"/>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F988CCC-D688-41EF-97FB-48FCE1C73BEF}"/>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ED9B67E-2BEC-48EE-8F28-362911E750ED}"/>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FC8BBCE-5431-4CC6-9CA8-33A7382AE28D}"/>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9E901CF-5F50-44D5-9CED-FAA0DD41C321}"/>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F2B1EE0-8320-4D46-89AD-7B85F43CDDE0}"/>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4B00D2F-381A-4862-9305-C7405952B3C4}"/>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C24514B3-4C27-41ED-A4EF-3A632E8D8820}"/>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44F576F1-F733-497D-B80F-FB54CAA46E7F}"/>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 name="Oval 69">
            <a:extLst>
              <a:ext uri="{FF2B5EF4-FFF2-40B4-BE49-F238E27FC236}">
                <a16:creationId xmlns:a16="http://schemas.microsoft.com/office/drawing/2014/main" id="{AE534CD4-C5DF-4F78-ADA4-226B85C5ACF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1" name="Oval 70">
            <a:extLst>
              <a:ext uri="{FF2B5EF4-FFF2-40B4-BE49-F238E27FC236}">
                <a16:creationId xmlns:a16="http://schemas.microsoft.com/office/drawing/2014/main" id="{5132167C-46CF-4D96-93EF-FEB08A1F9772}"/>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1A8B6AC6-F1FE-45EE-9C72-D6E5BE5564E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16FA7546-3F85-486D-858B-F3D0D4C069A9}"/>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 name="Oval 73">
            <a:extLst>
              <a:ext uri="{FF2B5EF4-FFF2-40B4-BE49-F238E27FC236}">
                <a16:creationId xmlns:a16="http://schemas.microsoft.com/office/drawing/2014/main" id="{8D0CC382-DD88-43D6-88A2-B7FAAEC6D8F4}"/>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 name="Oval 74">
            <a:extLst>
              <a:ext uri="{FF2B5EF4-FFF2-40B4-BE49-F238E27FC236}">
                <a16:creationId xmlns:a16="http://schemas.microsoft.com/office/drawing/2014/main" id="{D81C74F8-4725-487A-8D9F-14A5CE1DE5CB}"/>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 name="Oval 75">
            <a:extLst>
              <a:ext uri="{FF2B5EF4-FFF2-40B4-BE49-F238E27FC236}">
                <a16:creationId xmlns:a16="http://schemas.microsoft.com/office/drawing/2014/main" id="{504FC737-0D4B-4987-A2E1-CD1D78337FD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 name="Oval 76">
            <a:extLst>
              <a:ext uri="{FF2B5EF4-FFF2-40B4-BE49-F238E27FC236}">
                <a16:creationId xmlns:a16="http://schemas.microsoft.com/office/drawing/2014/main" id="{8134591E-DA40-49CF-894C-C39C4B5747B1}"/>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 name="Oval 77">
            <a:extLst>
              <a:ext uri="{FF2B5EF4-FFF2-40B4-BE49-F238E27FC236}">
                <a16:creationId xmlns:a16="http://schemas.microsoft.com/office/drawing/2014/main" id="{E14B8B1E-BF84-41B5-8CF9-8818E7B2D313}"/>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0B760DFA-0E37-4A0C-A573-74D780AFA881}"/>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D581E6B5-3E7A-4456-BF43-97156454004E}"/>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EEFBE5C6-D526-44B4-A3CB-6F70D7586FB4}"/>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CD54FE47-86FA-4D26-AF6C-27DB4F5D878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4AEE765A-31E6-4FE3-A20D-0B07054332C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4" name="Straight Connector 83">
            <a:extLst>
              <a:ext uri="{FF2B5EF4-FFF2-40B4-BE49-F238E27FC236}">
                <a16:creationId xmlns:a16="http://schemas.microsoft.com/office/drawing/2014/main" id="{86BBB1CE-E23B-4A1F-AE9A-5FF7E971263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EF6EF62-1AA7-454B-AE42-9C61C29F413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6" name="Oval 85">
            <a:extLst>
              <a:ext uri="{FF2B5EF4-FFF2-40B4-BE49-F238E27FC236}">
                <a16:creationId xmlns:a16="http://schemas.microsoft.com/office/drawing/2014/main" id="{87D23BE7-F297-4C71-B91A-BFEA123F5967}"/>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B9C1E81D-7313-4386-A76E-B6E094676E5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8" name="Straight Connector 87">
            <a:extLst>
              <a:ext uri="{FF2B5EF4-FFF2-40B4-BE49-F238E27FC236}">
                <a16:creationId xmlns:a16="http://schemas.microsoft.com/office/drawing/2014/main" id="{C7A93239-678E-42B3-9C10-BAA3F6C52CF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C77A51B-3EEF-4DB1-93CC-AE77DCCB4AE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F3AA1A81-7B67-4FF4-B96E-AD681B05BF9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65A3E14-97CD-4847-8DDE-5EBC56F38DC8}"/>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3D7BBB30-5926-41B7-8CE5-7471FCF1DC6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3" name="Straight Connector 92">
            <a:extLst>
              <a:ext uri="{FF2B5EF4-FFF2-40B4-BE49-F238E27FC236}">
                <a16:creationId xmlns:a16="http://schemas.microsoft.com/office/drawing/2014/main" id="{6CDE500E-71D2-44CE-8CF7-4DA6F0F92210}"/>
              </a:ext>
            </a:extLst>
          </p:cNvPr>
          <p:cNvCxnSpPr>
            <a:cxnSpLocks/>
          </p:cNvCxnSpPr>
          <p:nvPr/>
        </p:nvCxnSpPr>
        <p:spPr>
          <a:xfrm>
            <a:off x="432252" y="136105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647D3BFA-E8B2-4C66-88AA-827D59BA667E}"/>
              </a:ext>
            </a:extLst>
          </p:cNvPr>
          <p:cNvSpPr txBox="1"/>
          <p:nvPr/>
        </p:nvSpPr>
        <p:spPr>
          <a:xfrm>
            <a:off x="432253" y="105936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A Soft Start…</a:t>
            </a:r>
          </a:p>
        </p:txBody>
      </p:sp>
      <p:sp>
        <p:nvSpPr>
          <p:cNvPr id="95" name="TextBox 94">
            <a:extLst>
              <a:ext uri="{FF2B5EF4-FFF2-40B4-BE49-F238E27FC236}">
                <a16:creationId xmlns:a16="http://schemas.microsoft.com/office/drawing/2014/main" id="{BE35A68F-DCFA-4F9E-A43E-2BD7677005EA}"/>
              </a:ext>
            </a:extLst>
          </p:cNvPr>
          <p:cNvSpPr txBox="1"/>
          <p:nvPr/>
        </p:nvSpPr>
        <p:spPr>
          <a:xfrm>
            <a:off x="432251" y="1435611"/>
            <a:ext cx="3324409" cy="994521"/>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Static postures are much easier to generate, label and predict. We thus started a prototype with simple postures like the ones below.</a:t>
            </a:r>
          </a:p>
        </p:txBody>
      </p:sp>
      <p:cxnSp>
        <p:nvCxnSpPr>
          <p:cNvPr id="99" name="Straight Connector 98">
            <a:extLst>
              <a:ext uri="{FF2B5EF4-FFF2-40B4-BE49-F238E27FC236}">
                <a16:creationId xmlns:a16="http://schemas.microsoft.com/office/drawing/2014/main" id="{DB5D33A8-2D13-4FDA-8E60-57842E4BDBF8}"/>
              </a:ext>
            </a:extLst>
          </p:cNvPr>
          <p:cNvCxnSpPr>
            <a:cxnSpLocks/>
          </p:cNvCxnSpPr>
          <p:nvPr/>
        </p:nvCxnSpPr>
        <p:spPr>
          <a:xfrm>
            <a:off x="432252" y="5034343"/>
            <a:ext cx="332440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035C508F-D333-4370-B8D0-898479996B69}"/>
              </a:ext>
            </a:extLst>
          </p:cNvPr>
          <p:cNvSpPr txBox="1"/>
          <p:nvPr/>
        </p:nvSpPr>
        <p:spPr>
          <a:xfrm>
            <a:off x="432253" y="4732658"/>
            <a:ext cx="2276938" cy="208689"/>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The Data</a:t>
            </a:r>
          </a:p>
        </p:txBody>
      </p:sp>
      <p:sp>
        <p:nvSpPr>
          <p:cNvPr id="101" name="TextBox 100">
            <a:extLst>
              <a:ext uri="{FF2B5EF4-FFF2-40B4-BE49-F238E27FC236}">
                <a16:creationId xmlns:a16="http://schemas.microsoft.com/office/drawing/2014/main" id="{75165173-701A-4059-B8CD-1A3EF02A9412}"/>
              </a:ext>
            </a:extLst>
          </p:cNvPr>
          <p:cNvSpPr txBox="1"/>
          <p:nvPr/>
        </p:nvSpPr>
        <p:spPr>
          <a:xfrm>
            <a:off x="432251" y="5108901"/>
            <a:ext cx="3324409" cy="1173869"/>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PoseNet streams the x/y coordinates of body parts. We used these to easily label movements. We do not need to care about the duration between points in the stream or their sequential order.</a:t>
            </a:r>
          </a:p>
        </p:txBody>
      </p:sp>
    </p:spTree>
    <p:extLst>
      <p:ext uri="{BB962C8B-B14F-4D97-AF65-F5344CB8AC3E}">
        <p14:creationId xmlns:p14="http://schemas.microsoft.com/office/powerpoint/2010/main" val="71444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F95A5-DC59-40E8-B5AB-92DE221E7599}"/>
              </a:ext>
            </a:extLst>
          </p:cNvPr>
          <p:cNvSpPr>
            <a:spLocks noGrp="1"/>
          </p:cNvSpPr>
          <p:nvPr>
            <p:ph type="title"/>
          </p:nvPr>
        </p:nvSpPr>
        <p:spPr/>
        <p:txBody>
          <a:bodyPr>
            <a:normAutofit fontScale="90000"/>
          </a:bodyPr>
          <a:lstStyle/>
          <a:p>
            <a:r>
              <a:rPr lang="en-US" dirty="0"/>
              <a:t>Starting </a:t>
            </a:r>
            <a:r>
              <a:rPr lang="en-US" dirty="0" err="1"/>
              <a:t>WiTh</a:t>
            </a:r>
            <a:r>
              <a:rPr lang="en-US" dirty="0"/>
              <a:t> (Static) Postures</a:t>
            </a:r>
          </a:p>
        </p:txBody>
      </p:sp>
      <p:sp>
        <p:nvSpPr>
          <p:cNvPr id="5" name="Slide Number Placeholder 4">
            <a:extLst>
              <a:ext uri="{FF2B5EF4-FFF2-40B4-BE49-F238E27FC236}">
                <a16:creationId xmlns:a16="http://schemas.microsoft.com/office/drawing/2014/main" id="{76E5D931-65F6-409F-B578-B4519E2EB292}"/>
              </a:ext>
            </a:extLst>
          </p:cNvPr>
          <p:cNvSpPr>
            <a:spLocks noGrp="1"/>
          </p:cNvSpPr>
          <p:nvPr>
            <p:ph type="sldNum" sz="quarter" idx="12"/>
          </p:nvPr>
        </p:nvSpPr>
        <p:spPr/>
        <p:txBody>
          <a:bodyPr/>
          <a:lstStyle/>
          <a:p>
            <a:fld id="{0D3FE423-99AA-8A44-92E3-1EA415DCE0E9}" type="slidenum">
              <a:rPr lang="en-US" smtClean="0"/>
              <a:pPr/>
              <a:t>18</a:t>
            </a:fld>
            <a:endParaRPr lang="en-US" dirty="0"/>
          </a:p>
        </p:txBody>
      </p:sp>
      <p:pic>
        <p:nvPicPr>
          <p:cNvPr id="7" name="Picture 6">
            <a:extLst>
              <a:ext uri="{FF2B5EF4-FFF2-40B4-BE49-F238E27FC236}">
                <a16:creationId xmlns:a16="http://schemas.microsoft.com/office/drawing/2014/main" id="{5D4CC697-2486-440A-9BA6-3BF8DCD66E88}"/>
              </a:ext>
            </a:extLst>
          </p:cNvPr>
          <p:cNvPicPr>
            <a:picLocks noChangeAspect="1"/>
          </p:cNvPicPr>
          <p:nvPr/>
        </p:nvPicPr>
        <p:blipFill>
          <a:blip r:embed="rId2"/>
          <a:stretch>
            <a:fillRect/>
          </a:stretch>
        </p:blipFill>
        <p:spPr>
          <a:xfrm>
            <a:off x="4630859" y="1472892"/>
            <a:ext cx="6987540" cy="1829878"/>
          </a:xfrm>
          <a:prstGeom prst="rect">
            <a:avLst/>
          </a:prstGeom>
        </p:spPr>
      </p:pic>
      <p:cxnSp>
        <p:nvCxnSpPr>
          <p:cNvPr id="9" name="Straight Connector 8">
            <a:extLst>
              <a:ext uri="{FF2B5EF4-FFF2-40B4-BE49-F238E27FC236}">
                <a16:creationId xmlns:a16="http://schemas.microsoft.com/office/drawing/2014/main" id="{39D4ABE7-CD29-4FCB-A222-ADAFCB76CEE9}"/>
              </a:ext>
            </a:extLst>
          </p:cNvPr>
          <p:cNvCxnSpPr>
            <a:cxnSpLocks/>
          </p:cNvCxnSpPr>
          <p:nvPr/>
        </p:nvCxnSpPr>
        <p:spPr>
          <a:xfrm>
            <a:off x="432253" y="1361053"/>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E87123E-C72A-43B0-B40D-49BA261D98C9}"/>
              </a:ext>
            </a:extLst>
          </p:cNvPr>
          <p:cNvSpPr txBox="1"/>
          <p:nvPr/>
        </p:nvSpPr>
        <p:spPr>
          <a:xfrm>
            <a:off x="432253" y="1022089"/>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Using a Neural Network for Postures</a:t>
            </a:r>
          </a:p>
        </p:txBody>
      </p:sp>
      <p:sp>
        <p:nvSpPr>
          <p:cNvPr id="11" name="TextBox 10">
            <a:extLst>
              <a:ext uri="{FF2B5EF4-FFF2-40B4-BE49-F238E27FC236}">
                <a16:creationId xmlns:a16="http://schemas.microsoft.com/office/drawing/2014/main" id="{6F8CEDF8-913D-490B-9C27-3F93A79E27B3}"/>
              </a:ext>
            </a:extLst>
          </p:cNvPr>
          <p:cNvSpPr txBox="1"/>
          <p:nvPr/>
        </p:nvSpPr>
        <p:spPr>
          <a:xfrm>
            <a:off x="432252" y="1435612"/>
            <a:ext cx="4097637" cy="1945750"/>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We used a fully connected neural network to detect postures. As expected, the model detected postures almost perfectly (see accuracy plot).</a:t>
            </a:r>
          </a:p>
          <a:p>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Using a neural network for postures feels like using a sledgehammer for cracking a nut. We did not tune the model further and started with gestures. </a:t>
            </a:r>
          </a:p>
        </p:txBody>
      </p:sp>
      <p:sp>
        <p:nvSpPr>
          <p:cNvPr id="14" name="TextBox 13">
            <a:extLst>
              <a:ext uri="{FF2B5EF4-FFF2-40B4-BE49-F238E27FC236}">
                <a16:creationId xmlns:a16="http://schemas.microsoft.com/office/drawing/2014/main" id="{ADE99461-8606-4F3E-A453-726CA4C8CF88}"/>
              </a:ext>
            </a:extLst>
          </p:cNvPr>
          <p:cNvSpPr txBox="1"/>
          <p:nvPr/>
        </p:nvSpPr>
        <p:spPr>
          <a:xfrm>
            <a:off x="432251" y="4693069"/>
            <a:ext cx="11104428" cy="907823"/>
          </a:xfrm>
          <a:prstGeom prst="rect">
            <a:avLst/>
          </a:prstGeom>
          <a:noFill/>
        </p:spPr>
        <p:txBody>
          <a:bodyPr wrap="square" lIns="0" tIns="0" rIns="0" bIns="0" rtlCol="0" anchor="t">
            <a:noAutofit/>
          </a:bodyPr>
          <a:lstStyle/>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set up the data preparation pipelines properly</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got a feeling that gestures actually might work</a:t>
            </a:r>
          </a:p>
          <a:p>
            <a:pPr marL="285750" indent="-285750">
              <a:buFont typeface="Arial" panose="020B0604020202020204" pitchFamily="34" charset="0"/>
              <a:buChar char="•"/>
            </a:pPr>
            <a:r>
              <a:rPr lang="en-US" sz="1600" dirty="0">
                <a:solidFill>
                  <a:schemeClr val="accent5"/>
                </a:solidFill>
                <a:latin typeface="Bahnschrift Light" panose="020B0502040204020203" pitchFamily="34" charset="0"/>
              </a:rPr>
              <a:t>We had a model that helped us connecting the other components</a:t>
            </a:r>
          </a:p>
          <a:p>
            <a:pPr marL="285750" indent="-285750">
              <a:buFont typeface="Arial" panose="020B0604020202020204" pitchFamily="34" charset="0"/>
              <a:buChar char="•"/>
            </a:pPr>
            <a:endParaRPr lang="en-US" sz="1600" dirty="0">
              <a:solidFill>
                <a:schemeClr val="accent5"/>
              </a:solidFill>
              <a:latin typeface="Bahnschrift Light" panose="020B0502040204020203" pitchFamily="34" charset="0"/>
            </a:endParaRPr>
          </a:p>
          <a:p>
            <a:r>
              <a:rPr lang="en-US" sz="1600" dirty="0">
                <a:solidFill>
                  <a:schemeClr val="accent5"/>
                </a:solidFill>
                <a:latin typeface="Bahnschrift Light" panose="020B0502040204020203" pitchFamily="34" charset="0"/>
              </a:rPr>
              <a:t>But now: let’s see how we approached the more interesting part of dynamic gestures!</a:t>
            </a:r>
          </a:p>
        </p:txBody>
      </p:sp>
      <p:cxnSp>
        <p:nvCxnSpPr>
          <p:cNvPr id="18" name="Straight Connector 17">
            <a:extLst>
              <a:ext uri="{FF2B5EF4-FFF2-40B4-BE49-F238E27FC236}">
                <a16:creationId xmlns:a16="http://schemas.microsoft.com/office/drawing/2014/main" id="{CC8EC1D6-63D7-4EAD-823C-A6C8891616BC}"/>
              </a:ext>
            </a:extLst>
          </p:cNvPr>
          <p:cNvCxnSpPr>
            <a:cxnSpLocks/>
          </p:cNvCxnSpPr>
          <p:nvPr/>
        </p:nvCxnSpPr>
        <p:spPr>
          <a:xfrm>
            <a:off x="432253" y="4526500"/>
            <a:ext cx="11104428"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B572BF5-8BB0-4512-BEA8-FBDF58D7B378}"/>
              </a:ext>
            </a:extLst>
          </p:cNvPr>
          <p:cNvSpPr txBox="1"/>
          <p:nvPr/>
        </p:nvSpPr>
        <p:spPr>
          <a:xfrm>
            <a:off x="432253" y="4187536"/>
            <a:ext cx="5130347" cy="301685"/>
          </a:xfrm>
          <a:prstGeom prst="rect">
            <a:avLst/>
          </a:prstGeom>
          <a:noFill/>
        </p:spPr>
        <p:txBody>
          <a:bodyPr wrap="square" lIns="0" tIns="0" rIns="0" bIns="0" rtlCol="0" anchor="ctr">
            <a:noAutofit/>
          </a:bodyPr>
          <a:lstStyle/>
          <a:p>
            <a:r>
              <a:rPr lang="en-GB" sz="2000" dirty="0">
                <a:solidFill>
                  <a:schemeClr val="accent5"/>
                </a:solidFill>
                <a:latin typeface="Bahnschrift Light" panose="020B0502040204020203" pitchFamily="34" charset="0"/>
              </a:rPr>
              <a:t>What Did we Learn?</a:t>
            </a:r>
          </a:p>
        </p:txBody>
      </p:sp>
    </p:spTree>
    <p:extLst>
      <p:ext uri="{BB962C8B-B14F-4D97-AF65-F5344CB8AC3E}">
        <p14:creationId xmlns:p14="http://schemas.microsoft.com/office/powerpoint/2010/main" val="29735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Labelling</a:t>
            </a:r>
          </a:p>
        </p:txBody>
      </p:sp>
      <p:grpSp>
        <p:nvGrpSpPr>
          <p:cNvPr id="2" name="Group 1">
            <a:extLst>
              <a:ext uri="{FF2B5EF4-FFF2-40B4-BE49-F238E27FC236}">
                <a16:creationId xmlns:a16="http://schemas.microsoft.com/office/drawing/2014/main" id="{F23D1B71-9536-4A1E-80B6-CA8741AA36A5}"/>
              </a:ext>
            </a:extLst>
          </p:cNvPr>
          <p:cNvGrpSpPr/>
          <p:nvPr/>
        </p:nvGrpSpPr>
        <p:grpSpPr>
          <a:xfrm>
            <a:off x="580095" y="1423325"/>
            <a:ext cx="3184823" cy="1636522"/>
            <a:chOff x="580095" y="1423325"/>
            <a:chExt cx="5015749" cy="2577344"/>
          </a:xfrm>
        </p:grpSpPr>
        <p:sp>
          <p:nvSpPr>
            <p:cNvPr id="457" name="Content Placeholder 4">
              <a:extLst>
                <a:ext uri="{FF2B5EF4-FFF2-40B4-BE49-F238E27FC236}">
                  <a16:creationId xmlns:a16="http://schemas.microsoft.com/office/drawing/2014/main" id="{504E0DCD-2CEB-48E2-BC18-847E2DF2F123}"/>
                </a:ext>
              </a:extLst>
            </p:cNvPr>
            <p:cNvSpPr txBox="1">
              <a:spLocks/>
            </p:cNvSpPr>
            <p:nvPr/>
          </p:nvSpPr>
          <p:spPr>
            <a:xfrm>
              <a:off x="2863479" y="1466799"/>
              <a:ext cx="1703051" cy="253387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800" dirty="0"/>
                <a:t>PoseNet</a:t>
              </a:r>
            </a:p>
          </p:txBody>
        </p:sp>
        <p:cxnSp>
          <p:nvCxnSpPr>
            <p:cNvPr id="458" name="Straight Arrow Connector 457">
              <a:extLst>
                <a:ext uri="{FF2B5EF4-FFF2-40B4-BE49-F238E27FC236}">
                  <a16:creationId xmlns:a16="http://schemas.microsoft.com/office/drawing/2014/main" id="{6D1A941F-133F-43CB-BC92-A6B17F33C1B9}"/>
                </a:ext>
              </a:extLst>
            </p:cNvPr>
            <p:cNvCxnSpPr>
              <a:cxnSpLocks/>
            </p:cNvCxnSpPr>
            <p:nvPr/>
          </p:nvCxnSpPr>
          <p:spPr>
            <a:xfrm flipH="1">
              <a:off x="2058763" y="2243289"/>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59" name="Flowchart: Process 458">
              <a:extLst>
                <a:ext uri="{FF2B5EF4-FFF2-40B4-BE49-F238E27FC236}">
                  <a16:creationId xmlns:a16="http://schemas.microsoft.com/office/drawing/2014/main" id="{DB477208-3D7E-4E3C-8807-CEF693676A5F}"/>
                </a:ext>
              </a:extLst>
            </p:cNvPr>
            <p:cNvSpPr/>
            <p:nvPr/>
          </p:nvSpPr>
          <p:spPr>
            <a:xfrm>
              <a:off x="3076693" y="2780311"/>
              <a:ext cx="1294887" cy="863659"/>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800" dirty="0">
                  <a:solidFill>
                    <a:schemeClr val="tx2"/>
                  </a:solidFill>
                  <a:latin typeface="Helvetica Light"/>
                </a:rPr>
                <a:t>Server</a:t>
              </a:r>
            </a:p>
          </p:txBody>
        </p:sp>
        <p:sp>
          <p:nvSpPr>
            <p:cNvPr id="460" name="Flowchart: Process 459">
              <a:extLst>
                <a:ext uri="{FF2B5EF4-FFF2-40B4-BE49-F238E27FC236}">
                  <a16:creationId xmlns:a16="http://schemas.microsoft.com/office/drawing/2014/main" id="{D3FF2F18-6499-43FA-AF9E-E6AEA5216CB3}"/>
                </a:ext>
              </a:extLst>
            </p:cNvPr>
            <p:cNvSpPr/>
            <p:nvPr/>
          </p:nvSpPr>
          <p:spPr>
            <a:xfrm rot="16200000">
              <a:off x="4565255" y="3070490"/>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Wireframe</a:t>
              </a:r>
            </a:p>
          </p:txBody>
        </p:sp>
        <p:pic>
          <p:nvPicPr>
            <p:cNvPr id="462" name="Picture 461">
              <a:extLst>
                <a:ext uri="{FF2B5EF4-FFF2-40B4-BE49-F238E27FC236}">
                  <a16:creationId xmlns:a16="http://schemas.microsoft.com/office/drawing/2014/main" id="{594DD295-85CD-46AF-A1CF-95E15CD52E70}"/>
                </a:ext>
              </a:extLst>
            </p:cNvPr>
            <p:cNvPicPr>
              <a:picLocks noChangeAspect="1"/>
            </p:cNvPicPr>
            <p:nvPr/>
          </p:nvPicPr>
          <p:blipFill>
            <a:blip r:embed="rId2"/>
            <a:stretch>
              <a:fillRect/>
            </a:stretch>
          </p:blipFill>
          <p:spPr>
            <a:xfrm>
              <a:off x="4854534" y="3668566"/>
              <a:ext cx="283302" cy="283302"/>
            </a:xfrm>
            <a:prstGeom prst="rect">
              <a:avLst/>
            </a:prstGeom>
          </p:spPr>
        </p:pic>
        <p:sp>
          <p:nvSpPr>
            <p:cNvPr id="470" name="Flowchart: Process 469">
              <a:extLst>
                <a:ext uri="{FF2B5EF4-FFF2-40B4-BE49-F238E27FC236}">
                  <a16:creationId xmlns:a16="http://schemas.microsoft.com/office/drawing/2014/main" id="{5E199FCF-FEBE-4E13-83EE-0FFF240F48DF}"/>
                </a:ext>
              </a:extLst>
            </p:cNvPr>
            <p:cNvSpPr/>
            <p:nvPr/>
          </p:nvSpPr>
          <p:spPr>
            <a:xfrm rot="16200000">
              <a:off x="2097546" y="2079725"/>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chemeClr val="bg1"/>
                  </a:solidFill>
                  <a:latin typeface="Helvetica Light"/>
                </a:rPr>
                <a:t>Video</a:t>
              </a:r>
            </a:p>
          </p:txBody>
        </p:sp>
        <p:pic>
          <p:nvPicPr>
            <p:cNvPr id="471" name="Picture 470">
              <a:extLst>
                <a:ext uri="{FF2B5EF4-FFF2-40B4-BE49-F238E27FC236}">
                  <a16:creationId xmlns:a16="http://schemas.microsoft.com/office/drawing/2014/main" id="{D1CCB947-E9C5-40A0-B12D-A3BAB703AC25}"/>
                </a:ext>
              </a:extLst>
            </p:cNvPr>
            <p:cNvPicPr>
              <a:picLocks noChangeAspect="1"/>
            </p:cNvPicPr>
            <p:nvPr/>
          </p:nvPicPr>
          <p:blipFill>
            <a:blip r:embed="rId2"/>
            <a:stretch>
              <a:fillRect/>
            </a:stretch>
          </p:blipFill>
          <p:spPr>
            <a:xfrm>
              <a:off x="2365015" y="2653080"/>
              <a:ext cx="283302" cy="283302"/>
            </a:xfrm>
            <a:prstGeom prst="rect">
              <a:avLst/>
            </a:prstGeom>
          </p:spPr>
        </p:pic>
        <p:cxnSp>
          <p:nvCxnSpPr>
            <p:cNvPr id="472" name="Straight Arrow Connector 471">
              <a:extLst>
                <a:ext uri="{FF2B5EF4-FFF2-40B4-BE49-F238E27FC236}">
                  <a16:creationId xmlns:a16="http://schemas.microsoft.com/office/drawing/2014/main" id="{AAF59EB9-76B0-4618-AEC4-B2F3D7EBED50}"/>
                </a:ext>
              </a:extLst>
            </p:cNvPr>
            <p:cNvCxnSpPr>
              <a:cxnSpLocks/>
              <a:stCxn id="459" idx="0"/>
              <a:endCxn id="478" idx="2"/>
            </p:cNvCxnSpPr>
            <p:nvPr/>
          </p:nvCxnSpPr>
          <p:spPr>
            <a:xfrm flipV="1">
              <a:off x="3724137" y="2624693"/>
              <a:ext cx="0" cy="155618"/>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76" name="Picture 475">
              <a:extLst>
                <a:ext uri="{FF2B5EF4-FFF2-40B4-BE49-F238E27FC236}">
                  <a16:creationId xmlns:a16="http://schemas.microsoft.com/office/drawing/2014/main" id="{D9301FB7-7CB4-40E4-A420-6439D778B0F6}"/>
                </a:ext>
              </a:extLst>
            </p:cNvPr>
            <p:cNvPicPr>
              <a:picLocks noChangeAspect="1"/>
            </p:cNvPicPr>
            <p:nvPr/>
          </p:nvPicPr>
          <p:blipFill>
            <a:blip r:embed="rId3"/>
            <a:stretch>
              <a:fillRect/>
            </a:stretch>
          </p:blipFill>
          <p:spPr>
            <a:xfrm>
              <a:off x="3155110" y="2960180"/>
              <a:ext cx="451591" cy="451591"/>
            </a:xfrm>
            <a:prstGeom prst="rect">
              <a:avLst/>
            </a:prstGeom>
          </p:spPr>
        </p:pic>
        <p:pic>
          <p:nvPicPr>
            <p:cNvPr id="477" name="Picture 476">
              <a:extLst>
                <a:ext uri="{FF2B5EF4-FFF2-40B4-BE49-F238E27FC236}">
                  <a16:creationId xmlns:a16="http://schemas.microsoft.com/office/drawing/2014/main" id="{7A5B0ECB-636E-4B03-91E5-A4E4A999707D}"/>
                </a:ext>
              </a:extLst>
            </p:cNvPr>
            <p:cNvPicPr>
              <a:picLocks noChangeAspect="1"/>
            </p:cNvPicPr>
            <p:nvPr/>
          </p:nvPicPr>
          <p:blipFill>
            <a:blip r:embed="rId4"/>
            <a:stretch>
              <a:fillRect/>
            </a:stretch>
          </p:blipFill>
          <p:spPr>
            <a:xfrm>
              <a:off x="3732970" y="2929805"/>
              <a:ext cx="512342" cy="512342"/>
            </a:xfrm>
            <a:prstGeom prst="rect">
              <a:avLst/>
            </a:prstGeom>
          </p:spPr>
        </p:pic>
        <p:sp>
          <p:nvSpPr>
            <p:cNvPr id="478" name="Flowchart: Process 477">
              <a:extLst>
                <a:ext uri="{FF2B5EF4-FFF2-40B4-BE49-F238E27FC236}">
                  <a16:creationId xmlns:a16="http://schemas.microsoft.com/office/drawing/2014/main" id="{25E0CA15-7899-4569-B4CC-6A3B9B81B3E2}"/>
                </a:ext>
              </a:extLst>
            </p:cNvPr>
            <p:cNvSpPr/>
            <p:nvPr/>
          </p:nvSpPr>
          <p:spPr>
            <a:xfrm>
              <a:off x="3076693" y="1818059"/>
              <a:ext cx="1294887" cy="806633"/>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800" dirty="0">
                  <a:solidFill>
                    <a:schemeClr val="tx2"/>
                  </a:solidFill>
                  <a:latin typeface="Helvetica Light"/>
                </a:rPr>
                <a:t>Client in Chrome</a:t>
              </a:r>
            </a:p>
          </p:txBody>
        </p:sp>
        <p:pic>
          <p:nvPicPr>
            <p:cNvPr id="479" name="Picture 478">
              <a:extLst>
                <a:ext uri="{FF2B5EF4-FFF2-40B4-BE49-F238E27FC236}">
                  <a16:creationId xmlns:a16="http://schemas.microsoft.com/office/drawing/2014/main" id="{6FE277EB-D436-4D9A-A8A1-9AF58348C48D}"/>
                </a:ext>
              </a:extLst>
            </p:cNvPr>
            <p:cNvPicPr>
              <a:picLocks noChangeAspect="1"/>
            </p:cNvPicPr>
            <p:nvPr/>
          </p:nvPicPr>
          <p:blipFill rotWithShape="1">
            <a:blip r:embed="rId5"/>
            <a:srcRect l="24971" r="25429"/>
            <a:stretch/>
          </p:blipFill>
          <p:spPr>
            <a:xfrm>
              <a:off x="3138302" y="2273021"/>
              <a:ext cx="283302" cy="321760"/>
            </a:xfrm>
            <a:prstGeom prst="rect">
              <a:avLst/>
            </a:prstGeom>
          </p:spPr>
        </p:pic>
        <p:cxnSp>
          <p:nvCxnSpPr>
            <p:cNvPr id="480" name="Straight Arrow Connector 479">
              <a:extLst>
                <a:ext uri="{FF2B5EF4-FFF2-40B4-BE49-F238E27FC236}">
                  <a16:creationId xmlns:a16="http://schemas.microsoft.com/office/drawing/2014/main" id="{D58AA961-8B04-4436-9147-06E90F703386}"/>
                </a:ext>
              </a:extLst>
            </p:cNvPr>
            <p:cNvCxnSpPr>
              <a:cxnSpLocks/>
            </p:cNvCxnSpPr>
            <p:nvPr/>
          </p:nvCxnSpPr>
          <p:spPr>
            <a:xfrm flipH="1">
              <a:off x="4378797" y="3212140"/>
              <a:ext cx="451703"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Arrow Connector 480">
              <a:extLst>
                <a:ext uri="{FF2B5EF4-FFF2-40B4-BE49-F238E27FC236}">
                  <a16:creationId xmlns:a16="http://schemas.microsoft.com/office/drawing/2014/main" id="{B92B67E7-87E7-458D-A1B9-37F868F6D532}"/>
                </a:ext>
              </a:extLst>
            </p:cNvPr>
            <p:cNvCxnSpPr>
              <a:cxnSpLocks/>
            </p:cNvCxnSpPr>
            <p:nvPr/>
          </p:nvCxnSpPr>
          <p:spPr>
            <a:xfrm flipH="1">
              <a:off x="2687478" y="2243289"/>
              <a:ext cx="39643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0B2A6670-33A8-40A1-82A4-3051E0664329}"/>
                </a:ext>
              </a:extLst>
            </p:cNvPr>
            <p:cNvCxnSpPr>
              <a:cxnSpLocks/>
            </p:cNvCxnSpPr>
            <p:nvPr/>
          </p:nvCxnSpPr>
          <p:spPr>
            <a:xfrm flipH="1">
              <a:off x="5167999" y="3212140"/>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92" name="Group 491">
              <a:extLst>
                <a:ext uri="{FF2B5EF4-FFF2-40B4-BE49-F238E27FC236}">
                  <a16:creationId xmlns:a16="http://schemas.microsoft.com/office/drawing/2014/main" id="{9C24ECCE-813D-470D-A231-9A7C65D88405}"/>
                </a:ext>
              </a:extLst>
            </p:cNvPr>
            <p:cNvGrpSpPr/>
            <p:nvPr/>
          </p:nvGrpSpPr>
          <p:grpSpPr>
            <a:xfrm>
              <a:off x="580095" y="1423325"/>
              <a:ext cx="950811" cy="1513057"/>
              <a:chOff x="4902603" y="708308"/>
              <a:chExt cx="792656" cy="1261379"/>
            </a:xfrm>
          </p:grpSpPr>
          <p:pic>
            <p:nvPicPr>
              <p:cNvPr id="496" name="Picture 495">
                <a:extLst>
                  <a:ext uri="{FF2B5EF4-FFF2-40B4-BE49-F238E27FC236}">
                    <a16:creationId xmlns:a16="http://schemas.microsoft.com/office/drawing/2014/main" id="{D9DD120E-BE10-4C22-8B84-8FDB0F723EF4}"/>
                  </a:ext>
                </a:extLst>
              </p:cNvPr>
              <p:cNvPicPr>
                <a:picLocks noChangeAspect="1"/>
              </p:cNvPicPr>
              <p:nvPr/>
            </p:nvPicPr>
            <p:blipFill>
              <a:blip r:embed="rId6"/>
              <a:stretch>
                <a:fillRect/>
              </a:stretch>
            </p:blipFill>
            <p:spPr>
              <a:xfrm>
                <a:off x="4902603" y="708308"/>
                <a:ext cx="792656" cy="1261379"/>
              </a:xfrm>
              <a:prstGeom prst="rect">
                <a:avLst/>
              </a:prstGeom>
            </p:spPr>
          </p:pic>
          <p:sp>
            <p:nvSpPr>
              <p:cNvPr id="497" name="Content Placeholder 4">
                <a:extLst>
                  <a:ext uri="{FF2B5EF4-FFF2-40B4-BE49-F238E27FC236}">
                    <a16:creationId xmlns:a16="http://schemas.microsoft.com/office/drawing/2014/main" id="{2142CB1A-B8C1-4160-9155-9D1525F55E67}"/>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00" dirty="0"/>
              </a:p>
            </p:txBody>
          </p:sp>
        </p:grpSp>
        <p:sp>
          <p:nvSpPr>
            <p:cNvPr id="493" name="Arrow: Right 492">
              <a:extLst>
                <a:ext uri="{FF2B5EF4-FFF2-40B4-BE49-F238E27FC236}">
                  <a16:creationId xmlns:a16="http://schemas.microsoft.com/office/drawing/2014/main" id="{0DE6A89D-9D3C-47D2-9160-8127DB515D4E}"/>
                </a:ext>
              </a:extLst>
            </p:cNvPr>
            <p:cNvSpPr/>
            <p:nvPr/>
          </p:nvSpPr>
          <p:spPr>
            <a:xfrm>
              <a:off x="1339790" y="1550197"/>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400">
                <a:latin typeface="Bahnschrift" panose="020B0502040204020203" pitchFamily="34" charset="0"/>
              </a:endParaRPr>
            </a:p>
          </p:txBody>
        </p:sp>
        <p:pic>
          <p:nvPicPr>
            <p:cNvPr id="495" name="Picture 494">
              <a:extLst>
                <a:ext uri="{FF2B5EF4-FFF2-40B4-BE49-F238E27FC236}">
                  <a16:creationId xmlns:a16="http://schemas.microsoft.com/office/drawing/2014/main" id="{F76C5889-5EDC-407B-A5E4-4C45129B8AE9}"/>
                </a:ext>
              </a:extLst>
            </p:cNvPr>
            <p:cNvPicPr>
              <a:picLocks noChangeAspect="1"/>
            </p:cNvPicPr>
            <p:nvPr/>
          </p:nvPicPr>
          <p:blipFill>
            <a:blip r:embed="rId7"/>
            <a:stretch>
              <a:fillRect/>
            </a:stretch>
          </p:blipFill>
          <p:spPr>
            <a:xfrm flipH="1">
              <a:off x="1543511" y="1973535"/>
              <a:ext cx="539508" cy="539508"/>
            </a:xfrm>
            <a:prstGeom prst="rect">
              <a:avLst/>
            </a:prstGeom>
          </p:spPr>
        </p:pic>
      </p:grpSp>
      <p:grpSp>
        <p:nvGrpSpPr>
          <p:cNvPr id="708" name="Group 707">
            <a:extLst>
              <a:ext uri="{FF2B5EF4-FFF2-40B4-BE49-F238E27FC236}">
                <a16:creationId xmlns:a16="http://schemas.microsoft.com/office/drawing/2014/main" id="{73A4D6A0-CF68-4048-B73A-EDD9C96DA6AC}"/>
              </a:ext>
            </a:extLst>
          </p:cNvPr>
          <p:cNvGrpSpPr/>
          <p:nvPr/>
        </p:nvGrpSpPr>
        <p:grpSpPr>
          <a:xfrm>
            <a:off x="6124282" y="1390266"/>
            <a:ext cx="693572" cy="626430"/>
            <a:chOff x="8700377" y="1303627"/>
            <a:chExt cx="693572" cy="626430"/>
          </a:xfrm>
        </p:grpSpPr>
        <p:grpSp>
          <p:nvGrpSpPr>
            <p:cNvPr id="709" name="Group 708">
              <a:extLst>
                <a:ext uri="{FF2B5EF4-FFF2-40B4-BE49-F238E27FC236}">
                  <a16:creationId xmlns:a16="http://schemas.microsoft.com/office/drawing/2014/main" id="{4FC39404-A1FA-40F7-A38A-0F50A0620F12}"/>
                </a:ext>
              </a:extLst>
            </p:cNvPr>
            <p:cNvGrpSpPr/>
            <p:nvPr/>
          </p:nvGrpSpPr>
          <p:grpSpPr>
            <a:xfrm>
              <a:off x="8901163" y="1303627"/>
              <a:ext cx="492786" cy="503475"/>
              <a:chOff x="9503208" y="1119920"/>
              <a:chExt cx="492786" cy="503475"/>
            </a:xfrm>
          </p:grpSpPr>
          <p:sp>
            <p:nvSpPr>
              <p:cNvPr id="755" name="Rectangle 754">
                <a:extLst>
                  <a:ext uri="{FF2B5EF4-FFF2-40B4-BE49-F238E27FC236}">
                    <a16:creationId xmlns:a16="http://schemas.microsoft.com/office/drawing/2014/main" id="{4E9D5120-6177-4E7B-B1AF-238D72FAE8C4}"/>
                  </a:ext>
                </a:extLst>
              </p:cNvPr>
              <p:cNvSpPr/>
              <p:nvPr/>
            </p:nvSpPr>
            <p:spPr>
              <a:xfrm>
                <a:off x="9676245" y="111992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6" name="Rectangle 755">
                <a:extLst>
                  <a:ext uri="{FF2B5EF4-FFF2-40B4-BE49-F238E27FC236}">
                    <a16:creationId xmlns:a16="http://schemas.microsoft.com/office/drawing/2014/main" id="{006876F4-94AC-465B-9865-4BF5997348CF}"/>
                  </a:ext>
                </a:extLst>
              </p:cNvPr>
              <p:cNvSpPr/>
              <p:nvPr/>
            </p:nvSpPr>
            <p:spPr>
              <a:xfrm>
                <a:off x="9645815" y="11399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Rectangle 756">
                <a:extLst>
                  <a:ext uri="{FF2B5EF4-FFF2-40B4-BE49-F238E27FC236}">
                    <a16:creationId xmlns:a16="http://schemas.microsoft.com/office/drawing/2014/main" id="{BAEBD6BD-D0F1-4A62-8EED-06A7CFDC71FF}"/>
                  </a:ext>
                </a:extLst>
              </p:cNvPr>
              <p:cNvSpPr/>
              <p:nvPr/>
            </p:nvSpPr>
            <p:spPr>
              <a:xfrm>
                <a:off x="9610163" y="116172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8" name="Rectangle 757">
                <a:extLst>
                  <a:ext uri="{FF2B5EF4-FFF2-40B4-BE49-F238E27FC236}">
                    <a16:creationId xmlns:a16="http://schemas.microsoft.com/office/drawing/2014/main" id="{7E921B6E-32CD-4D2F-BD99-DAC1026A0FDD}"/>
                  </a:ext>
                </a:extLst>
              </p:cNvPr>
              <p:cNvSpPr/>
              <p:nvPr/>
            </p:nvSpPr>
            <p:spPr>
              <a:xfrm>
                <a:off x="9574511" y="11835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9" name="Rectangle 758">
                <a:extLst>
                  <a:ext uri="{FF2B5EF4-FFF2-40B4-BE49-F238E27FC236}">
                    <a16:creationId xmlns:a16="http://schemas.microsoft.com/office/drawing/2014/main" id="{FEC14EE2-029E-4B9F-93A6-92DF359CCBEC}"/>
                  </a:ext>
                </a:extLst>
              </p:cNvPr>
              <p:cNvSpPr/>
              <p:nvPr/>
            </p:nvSpPr>
            <p:spPr>
              <a:xfrm>
                <a:off x="9538860" y="1205367"/>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60" name="Rectangle 759">
                <a:extLst>
                  <a:ext uri="{FF2B5EF4-FFF2-40B4-BE49-F238E27FC236}">
                    <a16:creationId xmlns:a16="http://schemas.microsoft.com/office/drawing/2014/main" id="{C03487E1-8D9A-4B6A-8322-30778CAFA59F}"/>
                  </a:ext>
                </a:extLst>
              </p:cNvPr>
              <p:cNvSpPr/>
              <p:nvPr/>
            </p:nvSpPr>
            <p:spPr>
              <a:xfrm>
                <a:off x="9503208" y="1227186"/>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710" name="Rectangle 709">
              <a:extLst>
                <a:ext uri="{FF2B5EF4-FFF2-40B4-BE49-F238E27FC236}">
                  <a16:creationId xmlns:a16="http://schemas.microsoft.com/office/drawing/2014/main" id="{9E5404D5-485B-4CE4-955F-F8D4A017E62C}"/>
                </a:ext>
              </a:extLst>
            </p:cNvPr>
            <p:cNvSpPr/>
            <p:nvPr/>
          </p:nvSpPr>
          <p:spPr>
            <a:xfrm>
              <a:off x="8873414" y="142658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1" name="Rectangle 710">
              <a:extLst>
                <a:ext uri="{FF2B5EF4-FFF2-40B4-BE49-F238E27FC236}">
                  <a16:creationId xmlns:a16="http://schemas.microsoft.com/office/drawing/2014/main" id="{87E7D63F-BFE3-4A4B-8023-F51361E651C0}"/>
                </a:ext>
              </a:extLst>
            </p:cNvPr>
            <p:cNvSpPr/>
            <p:nvPr/>
          </p:nvSpPr>
          <p:spPr>
            <a:xfrm>
              <a:off x="8842984" y="1446572"/>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2" name="Rectangle 711">
              <a:extLst>
                <a:ext uri="{FF2B5EF4-FFF2-40B4-BE49-F238E27FC236}">
                  <a16:creationId xmlns:a16="http://schemas.microsoft.com/office/drawing/2014/main" id="{F2F00842-1201-4029-A315-D25F8FCD7D00}"/>
                </a:ext>
              </a:extLst>
            </p:cNvPr>
            <p:cNvSpPr/>
            <p:nvPr/>
          </p:nvSpPr>
          <p:spPr>
            <a:xfrm>
              <a:off x="8807332" y="146839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3" name="Rectangle 712">
              <a:extLst>
                <a:ext uri="{FF2B5EF4-FFF2-40B4-BE49-F238E27FC236}">
                  <a16:creationId xmlns:a16="http://schemas.microsoft.com/office/drawing/2014/main" id="{A509EADB-58E4-4570-BD0B-C52D19D88D12}"/>
                </a:ext>
              </a:extLst>
            </p:cNvPr>
            <p:cNvSpPr/>
            <p:nvPr/>
          </p:nvSpPr>
          <p:spPr>
            <a:xfrm>
              <a:off x="8771680" y="1490210"/>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4" name="Rectangle 713">
              <a:extLst>
                <a:ext uri="{FF2B5EF4-FFF2-40B4-BE49-F238E27FC236}">
                  <a16:creationId xmlns:a16="http://schemas.microsoft.com/office/drawing/2014/main" id="{F46A54D9-AFC0-4A0F-9028-44368B35F3C3}"/>
                </a:ext>
              </a:extLst>
            </p:cNvPr>
            <p:cNvSpPr/>
            <p:nvPr/>
          </p:nvSpPr>
          <p:spPr>
            <a:xfrm>
              <a:off x="8736029" y="1512029"/>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15" name="Rectangle 714">
              <a:extLst>
                <a:ext uri="{FF2B5EF4-FFF2-40B4-BE49-F238E27FC236}">
                  <a16:creationId xmlns:a16="http://schemas.microsoft.com/office/drawing/2014/main" id="{94D5EC6A-529D-4BDC-B529-6967E5F8B9C4}"/>
                </a:ext>
              </a:extLst>
            </p:cNvPr>
            <p:cNvSpPr/>
            <p:nvPr/>
          </p:nvSpPr>
          <p:spPr>
            <a:xfrm>
              <a:off x="8700377" y="1533848"/>
              <a:ext cx="319749" cy="3962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716" name="Group 715">
              <a:extLst>
                <a:ext uri="{FF2B5EF4-FFF2-40B4-BE49-F238E27FC236}">
                  <a16:creationId xmlns:a16="http://schemas.microsoft.com/office/drawing/2014/main" id="{2A417B01-290C-4463-88F2-FB23AEAD437F}"/>
                </a:ext>
              </a:extLst>
            </p:cNvPr>
            <p:cNvGrpSpPr/>
            <p:nvPr/>
          </p:nvGrpSpPr>
          <p:grpSpPr>
            <a:xfrm flipH="1">
              <a:off x="8767554" y="1565275"/>
              <a:ext cx="202545" cy="328962"/>
              <a:chOff x="1601163" y="3107069"/>
              <a:chExt cx="491846" cy="798829"/>
            </a:xfrm>
          </p:grpSpPr>
          <p:cxnSp>
            <p:nvCxnSpPr>
              <p:cNvPr id="717" name="Straight Connector 716">
                <a:extLst>
                  <a:ext uri="{FF2B5EF4-FFF2-40B4-BE49-F238E27FC236}">
                    <a16:creationId xmlns:a16="http://schemas.microsoft.com/office/drawing/2014/main" id="{FB917840-2149-4725-B6B4-5E68E5ACE274}"/>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18" name="Straight Connector 717">
                <a:extLst>
                  <a:ext uri="{FF2B5EF4-FFF2-40B4-BE49-F238E27FC236}">
                    <a16:creationId xmlns:a16="http://schemas.microsoft.com/office/drawing/2014/main" id="{053E957B-6D32-4DE9-8A64-D1E34643F7B7}"/>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E1FD329-2D30-4FD1-B16A-7F228796DD3C}"/>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0" name="Straight Connector 719">
                <a:extLst>
                  <a:ext uri="{FF2B5EF4-FFF2-40B4-BE49-F238E27FC236}">
                    <a16:creationId xmlns:a16="http://schemas.microsoft.com/office/drawing/2014/main" id="{40E5F545-0F1F-45B7-9593-DC8F98421F8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1" name="Straight Connector 720">
                <a:extLst>
                  <a:ext uri="{FF2B5EF4-FFF2-40B4-BE49-F238E27FC236}">
                    <a16:creationId xmlns:a16="http://schemas.microsoft.com/office/drawing/2014/main" id="{9AAE50D5-5CE9-49A1-801A-68BAD1E2A64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21D61E18-7BDF-42B8-9166-916663480ECF}"/>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3" name="Straight Connector 722">
                <a:extLst>
                  <a:ext uri="{FF2B5EF4-FFF2-40B4-BE49-F238E27FC236}">
                    <a16:creationId xmlns:a16="http://schemas.microsoft.com/office/drawing/2014/main" id="{0DAFA3C3-2B72-4CCC-A1C3-9F984C713006}"/>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03937C81-55D4-4028-BE71-6EC5E483C75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F51A4C7-F02A-49D6-83E4-A7AF0AD8F72A}"/>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886EEF93-B4EB-4351-A980-985795BA170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F2244A58-446A-4246-AE3E-BF5595C86E57}"/>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39CDF486-6F2C-47E5-AAC5-6DB0EE62BA7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528366FA-FD02-4B8E-BAE0-40FCE113A3B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146530A8-CA58-471F-8E68-5684B6132C66}"/>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FFD4D5AA-80EF-40B1-A622-B82C3A7E5D8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B8BB26DB-0745-46F5-86AB-15D95C858DF9}"/>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82EC2D78-9F47-4FD8-9959-508C03300C4B}"/>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4A3C315-B7B8-4CA8-BBBE-4D5436B96EE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5" name="Oval 734">
                <a:extLst>
                  <a:ext uri="{FF2B5EF4-FFF2-40B4-BE49-F238E27FC236}">
                    <a16:creationId xmlns:a16="http://schemas.microsoft.com/office/drawing/2014/main" id="{E60B2CF7-9E0F-4878-AAE9-7D49363AA59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6" name="Oval 735">
                <a:extLst>
                  <a:ext uri="{FF2B5EF4-FFF2-40B4-BE49-F238E27FC236}">
                    <a16:creationId xmlns:a16="http://schemas.microsoft.com/office/drawing/2014/main" id="{B7C50B3A-6C14-48E0-8B5D-69716ECDC686}"/>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7" name="Oval 736">
                <a:extLst>
                  <a:ext uri="{FF2B5EF4-FFF2-40B4-BE49-F238E27FC236}">
                    <a16:creationId xmlns:a16="http://schemas.microsoft.com/office/drawing/2014/main" id="{3534C54F-0B22-4387-97AD-954D0881E5B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406AA81A-4DB3-4BFE-AC73-9A7F11B52052}"/>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9CE689AB-307C-452B-AAD9-81054A2691B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F852A5F6-5189-4B5F-B76B-7AEB6F31D9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37FA5265-FE67-4518-A3D5-59DF6F131D90}"/>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C1A6E7E-D4D9-4457-BD39-B9C2C93A1A6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96F133D0-E42B-43B3-BE2F-E200D3D4FE4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ABCF471D-18BA-4F51-A9F6-106432651601}"/>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E330C6FD-A1DD-4F5E-8BE7-92772D2DFF5F}"/>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41ADF43D-80AE-4AA1-AC2B-32D4653ECBF5}"/>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8422195A-B89C-4633-90C1-2B6D51930AB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540D4378-821F-4643-B410-040E3BA8BD7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537A1C3D-EB9A-4B32-B3F1-8C845F348322}"/>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51039703-04A7-4C74-B2F7-DD366CF5BF2D}"/>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966C3662-DB49-4AC7-8A89-A0DBDF2CD68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Oval 751">
                <a:extLst>
                  <a:ext uri="{FF2B5EF4-FFF2-40B4-BE49-F238E27FC236}">
                    <a16:creationId xmlns:a16="http://schemas.microsoft.com/office/drawing/2014/main" id="{AD826A0B-309B-4048-AC73-88E7DBFBFCC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3" name="Oval 752">
                <a:extLst>
                  <a:ext uri="{FF2B5EF4-FFF2-40B4-BE49-F238E27FC236}">
                    <a16:creationId xmlns:a16="http://schemas.microsoft.com/office/drawing/2014/main" id="{A9B6AEED-AECB-4117-BDA6-92CBBAA13A1D}"/>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4" name="Oval 753">
                <a:extLst>
                  <a:ext uri="{FF2B5EF4-FFF2-40B4-BE49-F238E27FC236}">
                    <a16:creationId xmlns:a16="http://schemas.microsoft.com/office/drawing/2014/main" id="{68A827CB-C7EB-4C5A-8685-F69EB7DB752E}"/>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cxnSp>
        <p:nvCxnSpPr>
          <p:cNvPr id="1037" name="Straight Connector 1036">
            <a:extLst>
              <a:ext uri="{FF2B5EF4-FFF2-40B4-BE49-F238E27FC236}">
                <a16:creationId xmlns:a16="http://schemas.microsoft.com/office/drawing/2014/main" id="{0FAD3640-F4C4-4B57-A183-4E600C4ABFD4}"/>
              </a:ext>
            </a:extLst>
          </p:cNvPr>
          <p:cNvCxnSpPr>
            <a:cxnSpLocks/>
          </p:cNvCxnSpPr>
          <p:nvPr/>
        </p:nvCxnSpPr>
        <p:spPr>
          <a:xfrm>
            <a:off x="4223839" y="2538637"/>
            <a:ext cx="6724650"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24FD1CB4-7680-41C7-A51A-53C0E54AA2FE}"/>
              </a:ext>
            </a:extLst>
          </p:cNvPr>
          <p:cNvCxnSpPr>
            <a:cxnSpLocks/>
          </p:cNvCxnSpPr>
          <p:nvPr/>
        </p:nvCxnSpPr>
        <p:spPr>
          <a:xfrm flipV="1">
            <a:off x="429855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64AC9881-0CF8-4915-95CB-E07A4191FFD6}"/>
              </a:ext>
            </a:extLst>
          </p:cNvPr>
          <p:cNvCxnSpPr>
            <a:cxnSpLocks/>
          </p:cNvCxnSpPr>
          <p:nvPr/>
        </p:nvCxnSpPr>
        <p:spPr>
          <a:xfrm flipV="1">
            <a:off x="564779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40" name="Straight Connector 1039">
            <a:extLst>
              <a:ext uri="{FF2B5EF4-FFF2-40B4-BE49-F238E27FC236}">
                <a16:creationId xmlns:a16="http://schemas.microsoft.com/office/drawing/2014/main" id="{C70BB16E-E0E4-497E-9247-E70ECC296EA4}"/>
              </a:ext>
            </a:extLst>
          </p:cNvPr>
          <p:cNvCxnSpPr>
            <a:cxnSpLocks/>
          </p:cNvCxnSpPr>
          <p:nvPr/>
        </p:nvCxnSpPr>
        <p:spPr>
          <a:xfrm flipV="1">
            <a:off x="6997031"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1" name="TextBox 1040">
            <a:extLst>
              <a:ext uri="{FF2B5EF4-FFF2-40B4-BE49-F238E27FC236}">
                <a16:creationId xmlns:a16="http://schemas.microsoft.com/office/drawing/2014/main" id="{3A797403-0008-41D9-9E64-AAE4FC2F44F3}"/>
              </a:ext>
            </a:extLst>
          </p:cNvPr>
          <p:cNvSpPr txBox="1"/>
          <p:nvPr/>
        </p:nvSpPr>
        <p:spPr>
          <a:xfrm>
            <a:off x="4241764" y="262947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042" name="TextBox 1041">
            <a:extLst>
              <a:ext uri="{FF2B5EF4-FFF2-40B4-BE49-F238E27FC236}">
                <a16:creationId xmlns:a16="http://schemas.microsoft.com/office/drawing/2014/main" id="{34F93C50-C2EF-4883-B70D-CB22E06989A6}"/>
              </a:ext>
            </a:extLst>
          </p:cNvPr>
          <p:cNvSpPr txBox="1"/>
          <p:nvPr/>
        </p:nvSpPr>
        <p:spPr>
          <a:xfrm>
            <a:off x="5590515"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043" name="TextBox 1042">
            <a:extLst>
              <a:ext uri="{FF2B5EF4-FFF2-40B4-BE49-F238E27FC236}">
                <a16:creationId xmlns:a16="http://schemas.microsoft.com/office/drawing/2014/main" id="{46B14118-0142-459D-8FEF-89F4A80014BB}"/>
              </a:ext>
            </a:extLst>
          </p:cNvPr>
          <p:cNvSpPr txBox="1"/>
          <p:nvPr/>
        </p:nvSpPr>
        <p:spPr>
          <a:xfrm>
            <a:off x="6940877"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044" name="Straight Connector 1043">
            <a:extLst>
              <a:ext uri="{FF2B5EF4-FFF2-40B4-BE49-F238E27FC236}">
                <a16:creationId xmlns:a16="http://schemas.microsoft.com/office/drawing/2014/main" id="{56DD3F4E-A9B9-46DB-87EA-807099E466E2}"/>
              </a:ext>
            </a:extLst>
          </p:cNvPr>
          <p:cNvCxnSpPr>
            <a:cxnSpLocks/>
          </p:cNvCxnSpPr>
          <p:nvPr/>
        </p:nvCxnSpPr>
        <p:spPr>
          <a:xfrm flipV="1">
            <a:off x="834626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5" name="TextBox 1044">
            <a:extLst>
              <a:ext uri="{FF2B5EF4-FFF2-40B4-BE49-F238E27FC236}">
                <a16:creationId xmlns:a16="http://schemas.microsoft.com/office/drawing/2014/main" id="{25D993EA-9CFB-4B48-8B62-73553D3035E5}"/>
              </a:ext>
            </a:extLst>
          </p:cNvPr>
          <p:cNvSpPr txBox="1"/>
          <p:nvPr/>
        </p:nvSpPr>
        <p:spPr>
          <a:xfrm>
            <a:off x="829123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046" name="TextBox 1045">
            <a:extLst>
              <a:ext uri="{FF2B5EF4-FFF2-40B4-BE49-F238E27FC236}">
                <a16:creationId xmlns:a16="http://schemas.microsoft.com/office/drawing/2014/main" id="{CF3B5D59-9F4C-424F-B2C0-5F904BA215A6}"/>
              </a:ext>
            </a:extLst>
          </p:cNvPr>
          <p:cNvSpPr txBox="1"/>
          <p:nvPr/>
        </p:nvSpPr>
        <p:spPr>
          <a:xfrm>
            <a:off x="10911072" y="246489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047" name="Straight Connector 1046">
            <a:extLst>
              <a:ext uri="{FF2B5EF4-FFF2-40B4-BE49-F238E27FC236}">
                <a16:creationId xmlns:a16="http://schemas.microsoft.com/office/drawing/2014/main" id="{888FF082-3050-4D38-A452-1B3AEE8BFE83}"/>
              </a:ext>
            </a:extLst>
          </p:cNvPr>
          <p:cNvCxnSpPr>
            <a:cxnSpLocks/>
          </p:cNvCxnSpPr>
          <p:nvPr/>
        </p:nvCxnSpPr>
        <p:spPr>
          <a:xfrm flipV="1">
            <a:off x="4973177"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48" name="TextBox 1047">
            <a:extLst>
              <a:ext uri="{FF2B5EF4-FFF2-40B4-BE49-F238E27FC236}">
                <a16:creationId xmlns:a16="http://schemas.microsoft.com/office/drawing/2014/main" id="{5201F97A-BAE5-43A9-8982-4AB332201956}"/>
              </a:ext>
            </a:extLst>
          </p:cNvPr>
          <p:cNvSpPr txBox="1"/>
          <p:nvPr/>
        </p:nvSpPr>
        <p:spPr>
          <a:xfrm>
            <a:off x="4915334"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1049" name="Straight Connector 1048">
            <a:extLst>
              <a:ext uri="{FF2B5EF4-FFF2-40B4-BE49-F238E27FC236}">
                <a16:creationId xmlns:a16="http://schemas.microsoft.com/office/drawing/2014/main" id="{92F64885-DE3F-4F69-A2FA-AEBED24B6B56}"/>
              </a:ext>
            </a:extLst>
          </p:cNvPr>
          <p:cNvCxnSpPr>
            <a:cxnSpLocks/>
          </p:cNvCxnSpPr>
          <p:nvPr/>
        </p:nvCxnSpPr>
        <p:spPr>
          <a:xfrm flipV="1">
            <a:off x="632241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0" name="TextBox 1049">
            <a:extLst>
              <a:ext uri="{FF2B5EF4-FFF2-40B4-BE49-F238E27FC236}">
                <a16:creationId xmlns:a16="http://schemas.microsoft.com/office/drawing/2014/main" id="{6A069A0F-2F88-4B49-A525-5143FFE77232}"/>
              </a:ext>
            </a:extLst>
          </p:cNvPr>
          <p:cNvSpPr txBox="1"/>
          <p:nvPr/>
        </p:nvSpPr>
        <p:spPr>
          <a:xfrm>
            <a:off x="6265696"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051" name="Straight Connector 1050">
            <a:extLst>
              <a:ext uri="{FF2B5EF4-FFF2-40B4-BE49-F238E27FC236}">
                <a16:creationId xmlns:a16="http://schemas.microsoft.com/office/drawing/2014/main" id="{36C2367C-7F46-4E78-BD23-3E304A3E9E26}"/>
              </a:ext>
            </a:extLst>
          </p:cNvPr>
          <p:cNvCxnSpPr>
            <a:cxnSpLocks/>
          </p:cNvCxnSpPr>
          <p:nvPr/>
        </p:nvCxnSpPr>
        <p:spPr>
          <a:xfrm flipV="1">
            <a:off x="7671649"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2" name="TextBox 1051">
            <a:extLst>
              <a:ext uri="{FF2B5EF4-FFF2-40B4-BE49-F238E27FC236}">
                <a16:creationId xmlns:a16="http://schemas.microsoft.com/office/drawing/2014/main" id="{488FE363-1C6F-4F78-BF65-3A86D6944A7B}"/>
              </a:ext>
            </a:extLst>
          </p:cNvPr>
          <p:cNvSpPr txBox="1"/>
          <p:nvPr/>
        </p:nvSpPr>
        <p:spPr>
          <a:xfrm>
            <a:off x="7616058"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053" name="Straight Connector 1052">
            <a:extLst>
              <a:ext uri="{FF2B5EF4-FFF2-40B4-BE49-F238E27FC236}">
                <a16:creationId xmlns:a16="http://schemas.microsoft.com/office/drawing/2014/main" id="{914E0758-513E-468C-9A9E-0135EB41D65A}"/>
              </a:ext>
            </a:extLst>
          </p:cNvPr>
          <p:cNvCxnSpPr>
            <a:cxnSpLocks/>
          </p:cNvCxnSpPr>
          <p:nvPr/>
        </p:nvCxnSpPr>
        <p:spPr>
          <a:xfrm flipV="1">
            <a:off x="9020885"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4" name="TextBox 1053">
            <a:extLst>
              <a:ext uri="{FF2B5EF4-FFF2-40B4-BE49-F238E27FC236}">
                <a16:creationId xmlns:a16="http://schemas.microsoft.com/office/drawing/2014/main" id="{C6081227-9F2A-401F-86E4-1B08F7BBA771}"/>
              </a:ext>
            </a:extLst>
          </p:cNvPr>
          <p:cNvSpPr txBox="1"/>
          <p:nvPr/>
        </p:nvSpPr>
        <p:spPr>
          <a:xfrm>
            <a:off x="8966420"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055" name="Straight Connector 1054">
            <a:extLst>
              <a:ext uri="{FF2B5EF4-FFF2-40B4-BE49-F238E27FC236}">
                <a16:creationId xmlns:a16="http://schemas.microsoft.com/office/drawing/2014/main" id="{6A6AD78F-06F9-4919-93C0-96BA8BB2EC6A}"/>
              </a:ext>
            </a:extLst>
          </p:cNvPr>
          <p:cNvCxnSpPr>
            <a:cxnSpLocks/>
          </p:cNvCxnSpPr>
          <p:nvPr/>
        </p:nvCxnSpPr>
        <p:spPr>
          <a:xfrm flipV="1">
            <a:off x="9695503" y="2488744"/>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6" name="TextBox 1055">
            <a:extLst>
              <a:ext uri="{FF2B5EF4-FFF2-40B4-BE49-F238E27FC236}">
                <a16:creationId xmlns:a16="http://schemas.microsoft.com/office/drawing/2014/main" id="{A7AFF1D3-41D8-47EF-BF7F-10983A079024}"/>
              </a:ext>
            </a:extLst>
          </p:cNvPr>
          <p:cNvSpPr txBox="1"/>
          <p:nvPr/>
        </p:nvSpPr>
        <p:spPr>
          <a:xfrm>
            <a:off x="9641601"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8</a:t>
            </a:r>
          </a:p>
        </p:txBody>
      </p:sp>
      <p:cxnSp>
        <p:nvCxnSpPr>
          <p:cNvPr id="1057" name="Straight Connector 1056">
            <a:extLst>
              <a:ext uri="{FF2B5EF4-FFF2-40B4-BE49-F238E27FC236}">
                <a16:creationId xmlns:a16="http://schemas.microsoft.com/office/drawing/2014/main" id="{6B674DD6-A418-416B-860F-7A4E7AD78B05}"/>
              </a:ext>
            </a:extLst>
          </p:cNvPr>
          <p:cNvCxnSpPr>
            <a:cxnSpLocks/>
          </p:cNvCxnSpPr>
          <p:nvPr/>
        </p:nvCxnSpPr>
        <p:spPr>
          <a:xfrm flipV="1">
            <a:off x="10370117" y="248398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58" name="TextBox 1057">
            <a:extLst>
              <a:ext uri="{FF2B5EF4-FFF2-40B4-BE49-F238E27FC236}">
                <a16:creationId xmlns:a16="http://schemas.microsoft.com/office/drawing/2014/main" id="{5A663E9C-EEB3-4A24-9095-EE53E96C2782}"/>
              </a:ext>
            </a:extLst>
          </p:cNvPr>
          <p:cNvSpPr txBox="1"/>
          <p:nvPr/>
        </p:nvSpPr>
        <p:spPr>
          <a:xfrm>
            <a:off x="10316779" y="262947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9</a:t>
            </a:r>
          </a:p>
        </p:txBody>
      </p:sp>
      <p:cxnSp>
        <p:nvCxnSpPr>
          <p:cNvPr id="1059" name="Straight Connector 1058">
            <a:extLst>
              <a:ext uri="{FF2B5EF4-FFF2-40B4-BE49-F238E27FC236}">
                <a16:creationId xmlns:a16="http://schemas.microsoft.com/office/drawing/2014/main" id="{477102F1-DFD4-45EB-9128-E3D29533F6C0}"/>
              </a:ext>
            </a:extLst>
          </p:cNvPr>
          <p:cNvCxnSpPr>
            <a:cxnSpLocks/>
          </p:cNvCxnSpPr>
          <p:nvPr/>
        </p:nvCxnSpPr>
        <p:spPr>
          <a:xfrm flipV="1">
            <a:off x="42985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3AF0BAE-C6ED-4537-8DD1-F21056D68C44}"/>
              </a:ext>
            </a:extLst>
          </p:cNvPr>
          <p:cNvCxnSpPr>
            <a:cxnSpLocks/>
          </p:cNvCxnSpPr>
          <p:nvPr/>
        </p:nvCxnSpPr>
        <p:spPr>
          <a:xfrm flipV="1">
            <a:off x="43643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7626F98E-68CC-42DA-B53D-6CF4E6BA073E}"/>
              </a:ext>
            </a:extLst>
          </p:cNvPr>
          <p:cNvCxnSpPr>
            <a:cxnSpLocks/>
          </p:cNvCxnSpPr>
          <p:nvPr/>
        </p:nvCxnSpPr>
        <p:spPr>
          <a:xfrm flipV="1">
            <a:off x="44301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02ACB13C-9EE0-43D9-AD80-F93780FF1650}"/>
              </a:ext>
            </a:extLst>
          </p:cNvPr>
          <p:cNvCxnSpPr>
            <a:cxnSpLocks/>
          </p:cNvCxnSpPr>
          <p:nvPr/>
        </p:nvCxnSpPr>
        <p:spPr>
          <a:xfrm flipV="1">
            <a:off x="44960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3" name="Straight Connector 1062">
            <a:extLst>
              <a:ext uri="{FF2B5EF4-FFF2-40B4-BE49-F238E27FC236}">
                <a16:creationId xmlns:a16="http://schemas.microsoft.com/office/drawing/2014/main" id="{6A577A32-4921-4DF7-9C56-D37A7D47929B}"/>
              </a:ext>
            </a:extLst>
          </p:cNvPr>
          <p:cNvCxnSpPr>
            <a:cxnSpLocks/>
          </p:cNvCxnSpPr>
          <p:nvPr/>
        </p:nvCxnSpPr>
        <p:spPr>
          <a:xfrm flipV="1">
            <a:off x="45618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4" name="Straight Connector 1063">
            <a:extLst>
              <a:ext uri="{FF2B5EF4-FFF2-40B4-BE49-F238E27FC236}">
                <a16:creationId xmlns:a16="http://schemas.microsoft.com/office/drawing/2014/main" id="{B812CFFD-E770-4148-BBB4-99D968C59A9A}"/>
              </a:ext>
            </a:extLst>
          </p:cNvPr>
          <p:cNvCxnSpPr>
            <a:cxnSpLocks/>
          </p:cNvCxnSpPr>
          <p:nvPr/>
        </p:nvCxnSpPr>
        <p:spPr>
          <a:xfrm flipV="1">
            <a:off x="46276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5" name="Straight Connector 1064">
            <a:extLst>
              <a:ext uri="{FF2B5EF4-FFF2-40B4-BE49-F238E27FC236}">
                <a16:creationId xmlns:a16="http://schemas.microsoft.com/office/drawing/2014/main" id="{E5C6BA2C-8A6A-4B22-8F33-E8C30C0A9EAE}"/>
              </a:ext>
            </a:extLst>
          </p:cNvPr>
          <p:cNvCxnSpPr>
            <a:cxnSpLocks/>
          </p:cNvCxnSpPr>
          <p:nvPr/>
        </p:nvCxnSpPr>
        <p:spPr>
          <a:xfrm flipV="1">
            <a:off x="46934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6" name="Straight Connector 1065">
            <a:extLst>
              <a:ext uri="{FF2B5EF4-FFF2-40B4-BE49-F238E27FC236}">
                <a16:creationId xmlns:a16="http://schemas.microsoft.com/office/drawing/2014/main" id="{8EF8360C-E890-44D4-A90F-DF5B0905017A}"/>
              </a:ext>
            </a:extLst>
          </p:cNvPr>
          <p:cNvCxnSpPr>
            <a:cxnSpLocks/>
          </p:cNvCxnSpPr>
          <p:nvPr/>
        </p:nvCxnSpPr>
        <p:spPr>
          <a:xfrm flipV="1">
            <a:off x="47592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7" name="Straight Connector 1066">
            <a:extLst>
              <a:ext uri="{FF2B5EF4-FFF2-40B4-BE49-F238E27FC236}">
                <a16:creationId xmlns:a16="http://schemas.microsoft.com/office/drawing/2014/main" id="{9F43A3E8-D73A-4CEA-928D-54CB11FF4D87}"/>
              </a:ext>
            </a:extLst>
          </p:cNvPr>
          <p:cNvCxnSpPr>
            <a:cxnSpLocks/>
          </p:cNvCxnSpPr>
          <p:nvPr/>
        </p:nvCxnSpPr>
        <p:spPr>
          <a:xfrm flipV="1">
            <a:off x="48250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8" name="Straight Connector 1067">
            <a:extLst>
              <a:ext uri="{FF2B5EF4-FFF2-40B4-BE49-F238E27FC236}">
                <a16:creationId xmlns:a16="http://schemas.microsoft.com/office/drawing/2014/main" id="{7D776494-AC99-4BA0-B1EB-46D5287120B8}"/>
              </a:ext>
            </a:extLst>
          </p:cNvPr>
          <p:cNvCxnSpPr>
            <a:cxnSpLocks/>
          </p:cNvCxnSpPr>
          <p:nvPr/>
        </p:nvCxnSpPr>
        <p:spPr>
          <a:xfrm flipV="1">
            <a:off x="48908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9" name="Straight Connector 1068">
            <a:extLst>
              <a:ext uri="{FF2B5EF4-FFF2-40B4-BE49-F238E27FC236}">
                <a16:creationId xmlns:a16="http://schemas.microsoft.com/office/drawing/2014/main" id="{BE8A44D4-B340-4A05-A5CA-E39E20475F28}"/>
              </a:ext>
            </a:extLst>
          </p:cNvPr>
          <p:cNvCxnSpPr>
            <a:cxnSpLocks/>
          </p:cNvCxnSpPr>
          <p:nvPr/>
        </p:nvCxnSpPr>
        <p:spPr>
          <a:xfrm flipV="1">
            <a:off x="49566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0" name="Straight Connector 1069">
            <a:extLst>
              <a:ext uri="{FF2B5EF4-FFF2-40B4-BE49-F238E27FC236}">
                <a16:creationId xmlns:a16="http://schemas.microsoft.com/office/drawing/2014/main" id="{5977349E-7E70-459F-9882-34B150769C73}"/>
              </a:ext>
            </a:extLst>
          </p:cNvPr>
          <p:cNvCxnSpPr>
            <a:cxnSpLocks/>
          </p:cNvCxnSpPr>
          <p:nvPr/>
        </p:nvCxnSpPr>
        <p:spPr>
          <a:xfrm flipV="1">
            <a:off x="50225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7A891D38-E3FD-4AB0-AD6C-C1958F0C5965}"/>
              </a:ext>
            </a:extLst>
          </p:cNvPr>
          <p:cNvCxnSpPr>
            <a:cxnSpLocks/>
          </p:cNvCxnSpPr>
          <p:nvPr/>
        </p:nvCxnSpPr>
        <p:spPr>
          <a:xfrm flipV="1">
            <a:off x="50883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3710EDEF-3BB3-47DB-852D-3BD83DCAEB7B}"/>
              </a:ext>
            </a:extLst>
          </p:cNvPr>
          <p:cNvCxnSpPr>
            <a:cxnSpLocks/>
          </p:cNvCxnSpPr>
          <p:nvPr/>
        </p:nvCxnSpPr>
        <p:spPr>
          <a:xfrm flipV="1">
            <a:off x="515414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5D9DEA79-02FB-497C-A77E-3FCBDA110DBB}"/>
              </a:ext>
            </a:extLst>
          </p:cNvPr>
          <p:cNvCxnSpPr>
            <a:cxnSpLocks/>
          </p:cNvCxnSpPr>
          <p:nvPr/>
        </p:nvCxnSpPr>
        <p:spPr>
          <a:xfrm flipV="1">
            <a:off x="521995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213AC2E0-2031-4C6E-934B-AFE32533C411}"/>
              </a:ext>
            </a:extLst>
          </p:cNvPr>
          <p:cNvCxnSpPr>
            <a:cxnSpLocks/>
          </p:cNvCxnSpPr>
          <p:nvPr/>
        </p:nvCxnSpPr>
        <p:spPr>
          <a:xfrm flipV="1">
            <a:off x="528576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1D98728C-38DD-4BA3-83D7-A371DE453517}"/>
              </a:ext>
            </a:extLst>
          </p:cNvPr>
          <p:cNvCxnSpPr>
            <a:cxnSpLocks/>
          </p:cNvCxnSpPr>
          <p:nvPr/>
        </p:nvCxnSpPr>
        <p:spPr>
          <a:xfrm flipV="1">
            <a:off x="535158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47067401-621C-4126-A732-4680991F290B}"/>
              </a:ext>
            </a:extLst>
          </p:cNvPr>
          <p:cNvCxnSpPr>
            <a:cxnSpLocks/>
          </p:cNvCxnSpPr>
          <p:nvPr/>
        </p:nvCxnSpPr>
        <p:spPr>
          <a:xfrm flipV="1">
            <a:off x="541739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7" name="Straight Connector 1076">
            <a:extLst>
              <a:ext uri="{FF2B5EF4-FFF2-40B4-BE49-F238E27FC236}">
                <a16:creationId xmlns:a16="http://schemas.microsoft.com/office/drawing/2014/main" id="{73E36788-E8CD-44EC-9848-0A7AC9122A5D}"/>
              </a:ext>
            </a:extLst>
          </p:cNvPr>
          <p:cNvCxnSpPr>
            <a:cxnSpLocks/>
          </p:cNvCxnSpPr>
          <p:nvPr/>
        </p:nvCxnSpPr>
        <p:spPr>
          <a:xfrm flipV="1">
            <a:off x="548321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8" name="Straight Connector 1077">
            <a:extLst>
              <a:ext uri="{FF2B5EF4-FFF2-40B4-BE49-F238E27FC236}">
                <a16:creationId xmlns:a16="http://schemas.microsoft.com/office/drawing/2014/main" id="{8C54867E-4BE1-4ABF-91EA-935857689614}"/>
              </a:ext>
            </a:extLst>
          </p:cNvPr>
          <p:cNvCxnSpPr>
            <a:cxnSpLocks/>
          </p:cNvCxnSpPr>
          <p:nvPr/>
        </p:nvCxnSpPr>
        <p:spPr>
          <a:xfrm flipV="1">
            <a:off x="554902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79" name="Straight Connector 1078">
            <a:extLst>
              <a:ext uri="{FF2B5EF4-FFF2-40B4-BE49-F238E27FC236}">
                <a16:creationId xmlns:a16="http://schemas.microsoft.com/office/drawing/2014/main" id="{6FDB2EB2-2E64-4FA9-8D56-0DEA4175C793}"/>
              </a:ext>
            </a:extLst>
          </p:cNvPr>
          <p:cNvCxnSpPr>
            <a:cxnSpLocks/>
          </p:cNvCxnSpPr>
          <p:nvPr/>
        </p:nvCxnSpPr>
        <p:spPr>
          <a:xfrm flipV="1">
            <a:off x="561483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0" name="Straight Connector 1079">
            <a:extLst>
              <a:ext uri="{FF2B5EF4-FFF2-40B4-BE49-F238E27FC236}">
                <a16:creationId xmlns:a16="http://schemas.microsoft.com/office/drawing/2014/main" id="{6D80FBEE-94EF-4FE9-BDAA-E0A8046CFD62}"/>
              </a:ext>
            </a:extLst>
          </p:cNvPr>
          <p:cNvCxnSpPr>
            <a:cxnSpLocks/>
          </p:cNvCxnSpPr>
          <p:nvPr/>
        </p:nvCxnSpPr>
        <p:spPr>
          <a:xfrm flipV="1">
            <a:off x="568065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1" name="Straight Connector 1080">
            <a:extLst>
              <a:ext uri="{FF2B5EF4-FFF2-40B4-BE49-F238E27FC236}">
                <a16:creationId xmlns:a16="http://schemas.microsoft.com/office/drawing/2014/main" id="{BFCC4741-0D58-4FF6-9332-04374F8E07F1}"/>
              </a:ext>
            </a:extLst>
          </p:cNvPr>
          <p:cNvCxnSpPr>
            <a:cxnSpLocks/>
          </p:cNvCxnSpPr>
          <p:nvPr/>
        </p:nvCxnSpPr>
        <p:spPr>
          <a:xfrm flipV="1">
            <a:off x="574646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2" name="Straight Connector 1081">
            <a:extLst>
              <a:ext uri="{FF2B5EF4-FFF2-40B4-BE49-F238E27FC236}">
                <a16:creationId xmlns:a16="http://schemas.microsoft.com/office/drawing/2014/main" id="{942AAA46-D6BF-4E8C-A0E2-E9D9D356A23C}"/>
              </a:ext>
            </a:extLst>
          </p:cNvPr>
          <p:cNvCxnSpPr>
            <a:cxnSpLocks/>
          </p:cNvCxnSpPr>
          <p:nvPr/>
        </p:nvCxnSpPr>
        <p:spPr>
          <a:xfrm flipV="1">
            <a:off x="581228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ABC8B6F0-7C71-4B1F-8B49-04DE3B332364}"/>
              </a:ext>
            </a:extLst>
          </p:cNvPr>
          <p:cNvCxnSpPr>
            <a:cxnSpLocks/>
          </p:cNvCxnSpPr>
          <p:nvPr/>
        </p:nvCxnSpPr>
        <p:spPr>
          <a:xfrm flipV="1">
            <a:off x="5878095"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F2B3D52E-374D-4B7D-8A3B-19A9B8AE041E}"/>
              </a:ext>
            </a:extLst>
          </p:cNvPr>
          <p:cNvCxnSpPr>
            <a:cxnSpLocks/>
          </p:cNvCxnSpPr>
          <p:nvPr/>
        </p:nvCxnSpPr>
        <p:spPr>
          <a:xfrm flipV="1">
            <a:off x="5943909"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B90131BE-42B9-438C-BCFC-8EC54FC479E2}"/>
              </a:ext>
            </a:extLst>
          </p:cNvPr>
          <p:cNvCxnSpPr>
            <a:cxnSpLocks/>
          </p:cNvCxnSpPr>
          <p:nvPr/>
        </p:nvCxnSpPr>
        <p:spPr>
          <a:xfrm flipV="1">
            <a:off x="6009723"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E433E46-1A8C-4567-9001-098CA2CE2A11}"/>
              </a:ext>
            </a:extLst>
          </p:cNvPr>
          <p:cNvCxnSpPr>
            <a:cxnSpLocks/>
          </p:cNvCxnSpPr>
          <p:nvPr/>
        </p:nvCxnSpPr>
        <p:spPr>
          <a:xfrm flipV="1">
            <a:off x="6075537"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FDEF4252-03D3-4E49-B605-8543973FC37D}"/>
              </a:ext>
            </a:extLst>
          </p:cNvPr>
          <p:cNvCxnSpPr>
            <a:cxnSpLocks/>
          </p:cNvCxnSpPr>
          <p:nvPr/>
        </p:nvCxnSpPr>
        <p:spPr>
          <a:xfrm flipV="1">
            <a:off x="6141351" y="2287313"/>
            <a:ext cx="0" cy="99555"/>
          </a:xfrm>
          <a:prstGeom prst="line">
            <a:avLst/>
          </a:prstGeom>
          <a:ln w="28575">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F5345C1-286F-47EB-BA2F-26DB352371C6}"/>
              </a:ext>
            </a:extLst>
          </p:cNvPr>
          <p:cNvCxnSpPr>
            <a:cxnSpLocks/>
          </p:cNvCxnSpPr>
          <p:nvPr/>
        </p:nvCxnSpPr>
        <p:spPr>
          <a:xfrm flipV="1">
            <a:off x="62071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6015F1F7-4CA2-4BDA-BCE4-B13CE3268381}"/>
              </a:ext>
            </a:extLst>
          </p:cNvPr>
          <p:cNvCxnSpPr>
            <a:cxnSpLocks/>
          </p:cNvCxnSpPr>
          <p:nvPr/>
        </p:nvCxnSpPr>
        <p:spPr>
          <a:xfrm flipV="1">
            <a:off x="62729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F567CCE8-4BF0-484F-AFF7-97ACA9FDC900}"/>
              </a:ext>
            </a:extLst>
          </p:cNvPr>
          <p:cNvCxnSpPr>
            <a:cxnSpLocks/>
          </p:cNvCxnSpPr>
          <p:nvPr/>
        </p:nvCxnSpPr>
        <p:spPr>
          <a:xfrm flipV="1">
            <a:off x="63387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0DEC5068-062B-4BD5-A6D1-6E76EDA603DE}"/>
              </a:ext>
            </a:extLst>
          </p:cNvPr>
          <p:cNvCxnSpPr>
            <a:cxnSpLocks/>
          </p:cNvCxnSpPr>
          <p:nvPr/>
        </p:nvCxnSpPr>
        <p:spPr>
          <a:xfrm flipV="1">
            <a:off x="64046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CD52C9CA-DB8B-468F-9E7D-EA7881CDA17B}"/>
              </a:ext>
            </a:extLst>
          </p:cNvPr>
          <p:cNvCxnSpPr>
            <a:cxnSpLocks/>
          </p:cNvCxnSpPr>
          <p:nvPr/>
        </p:nvCxnSpPr>
        <p:spPr>
          <a:xfrm flipV="1">
            <a:off x="64704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10F9C177-14ED-4C43-8A19-5707A45E93D8}"/>
              </a:ext>
            </a:extLst>
          </p:cNvPr>
          <p:cNvCxnSpPr>
            <a:cxnSpLocks/>
          </p:cNvCxnSpPr>
          <p:nvPr/>
        </p:nvCxnSpPr>
        <p:spPr>
          <a:xfrm flipV="1">
            <a:off x="65362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6FFAEAC0-7CC2-427E-8E2D-BCB5110FD719}"/>
              </a:ext>
            </a:extLst>
          </p:cNvPr>
          <p:cNvCxnSpPr>
            <a:cxnSpLocks/>
          </p:cNvCxnSpPr>
          <p:nvPr/>
        </p:nvCxnSpPr>
        <p:spPr>
          <a:xfrm flipV="1">
            <a:off x="66020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5" name="Straight Connector 1094">
            <a:extLst>
              <a:ext uri="{FF2B5EF4-FFF2-40B4-BE49-F238E27FC236}">
                <a16:creationId xmlns:a16="http://schemas.microsoft.com/office/drawing/2014/main" id="{931A327B-1D33-4879-8B00-029C176A7F99}"/>
              </a:ext>
            </a:extLst>
          </p:cNvPr>
          <p:cNvCxnSpPr>
            <a:cxnSpLocks/>
          </p:cNvCxnSpPr>
          <p:nvPr/>
        </p:nvCxnSpPr>
        <p:spPr>
          <a:xfrm flipV="1">
            <a:off x="66678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F57460D7-E0F6-4FFE-8F1D-0ECB099C1D68}"/>
              </a:ext>
            </a:extLst>
          </p:cNvPr>
          <p:cNvCxnSpPr>
            <a:cxnSpLocks/>
          </p:cNvCxnSpPr>
          <p:nvPr/>
        </p:nvCxnSpPr>
        <p:spPr>
          <a:xfrm flipV="1">
            <a:off x="67336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BFCB9B2C-D14E-4FCE-A05D-61675F11F5BB}"/>
              </a:ext>
            </a:extLst>
          </p:cNvPr>
          <p:cNvCxnSpPr>
            <a:cxnSpLocks/>
          </p:cNvCxnSpPr>
          <p:nvPr/>
        </p:nvCxnSpPr>
        <p:spPr>
          <a:xfrm flipV="1">
            <a:off x="67994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8" name="Straight Connector 1097">
            <a:extLst>
              <a:ext uri="{FF2B5EF4-FFF2-40B4-BE49-F238E27FC236}">
                <a16:creationId xmlns:a16="http://schemas.microsoft.com/office/drawing/2014/main" id="{6AF801EA-2552-4305-ABFE-B4B8DE5B3F7C}"/>
              </a:ext>
            </a:extLst>
          </p:cNvPr>
          <p:cNvCxnSpPr>
            <a:cxnSpLocks/>
          </p:cNvCxnSpPr>
          <p:nvPr/>
        </p:nvCxnSpPr>
        <p:spPr>
          <a:xfrm flipV="1">
            <a:off x="68653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6089461-2979-4B9D-BD53-2F2F0AEFA648}"/>
              </a:ext>
            </a:extLst>
          </p:cNvPr>
          <p:cNvCxnSpPr>
            <a:cxnSpLocks/>
          </p:cNvCxnSpPr>
          <p:nvPr/>
        </p:nvCxnSpPr>
        <p:spPr>
          <a:xfrm flipV="1">
            <a:off x="69311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0" name="Straight Connector 1099">
            <a:extLst>
              <a:ext uri="{FF2B5EF4-FFF2-40B4-BE49-F238E27FC236}">
                <a16:creationId xmlns:a16="http://schemas.microsoft.com/office/drawing/2014/main" id="{5CE2D15F-0243-4000-9F07-9272ADE05A88}"/>
              </a:ext>
            </a:extLst>
          </p:cNvPr>
          <p:cNvCxnSpPr>
            <a:cxnSpLocks/>
          </p:cNvCxnSpPr>
          <p:nvPr/>
        </p:nvCxnSpPr>
        <p:spPr>
          <a:xfrm flipV="1">
            <a:off x="69969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1100">
            <a:extLst>
              <a:ext uri="{FF2B5EF4-FFF2-40B4-BE49-F238E27FC236}">
                <a16:creationId xmlns:a16="http://schemas.microsoft.com/office/drawing/2014/main" id="{B053811C-ED05-45CB-BE04-E3B61308FDB6}"/>
              </a:ext>
            </a:extLst>
          </p:cNvPr>
          <p:cNvCxnSpPr>
            <a:cxnSpLocks/>
          </p:cNvCxnSpPr>
          <p:nvPr/>
        </p:nvCxnSpPr>
        <p:spPr>
          <a:xfrm flipV="1">
            <a:off x="70627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1101">
            <a:extLst>
              <a:ext uri="{FF2B5EF4-FFF2-40B4-BE49-F238E27FC236}">
                <a16:creationId xmlns:a16="http://schemas.microsoft.com/office/drawing/2014/main" id="{75A3AC64-DDEC-4EF9-A795-F9E98DE8F2A0}"/>
              </a:ext>
            </a:extLst>
          </p:cNvPr>
          <p:cNvCxnSpPr>
            <a:cxnSpLocks/>
          </p:cNvCxnSpPr>
          <p:nvPr/>
        </p:nvCxnSpPr>
        <p:spPr>
          <a:xfrm flipV="1">
            <a:off x="71285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1102">
            <a:extLst>
              <a:ext uri="{FF2B5EF4-FFF2-40B4-BE49-F238E27FC236}">
                <a16:creationId xmlns:a16="http://schemas.microsoft.com/office/drawing/2014/main" id="{97ADF460-E0B9-46EB-AEF6-5DC5A856B4B4}"/>
              </a:ext>
            </a:extLst>
          </p:cNvPr>
          <p:cNvCxnSpPr>
            <a:cxnSpLocks/>
          </p:cNvCxnSpPr>
          <p:nvPr/>
        </p:nvCxnSpPr>
        <p:spPr>
          <a:xfrm flipV="1">
            <a:off x="71943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1103">
            <a:extLst>
              <a:ext uri="{FF2B5EF4-FFF2-40B4-BE49-F238E27FC236}">
                <a16:creationId xmlns:a16="http://schemas.microsoft.com/office/drawing/2014/main" id="{9BC1A1A7-6EBC-4ED2-80E6-3B5D45D6E8E1}"/>
              </a:ext>
            </a:extLst>
          </p:cNvPr>
          <p:cNvCxnSpPr>
            <a:cxnSpLocks/>
          </p:cNvCxnSpPr>
          <p:nvPr/>
        </p:nvCxnSpPr>
        <p:spPr>
          <a:xfrm flipV="1">
            <a:off x="72601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5" name="Straight Connector 1104">
            <a:extLst>
              <a:ext uri="{FF2B5EF4-FFF2-40B4-BE49-F238E27FC236}">
                <a16:creationId xmlns:a16="http://schemas.microsoft.com/office/drawing/2014/main" id="{5253C5A2-35A3-4707-AB43-E0A678E95C77}"/>
              </a:ext>
            </a:extLst>
          </p:cNvPr>
          <p:cNvCxnSpPr>
            <a:cxnSpLocks/>
          </p:cNvCxnSpPr>
          <p:nvPr/>
        </p:nvCxnSpPr>
        <p:spPr>
          <a:xfrm flipV="1">
            <a:off x="73260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6" name="Straight Connector 1105">
            <a:extLst>
              <a:ext uri="{FF2B5EF4-FFF2-40B4-BE49-F238E27FC236}">
                <a16:creationId xmlns:a16="http://schemas.microsoft.com/office/drawing/2014/main" id="{FC9E5336-3142-4286-8ACD-785CD7BD7A18}"/>
              </a:ext>
            </a:extLst>
          </p:cNvPr>
          <p:cNvCxnSpPr>
            <a:cxnSpLocks/>
          </p:cNvCxnSpPr>
          <p:nvPr/>
        </p:nvCxnSpPr>
        <p:spPr>
          <a:xfrm flipV="1">
            <a:off x="73918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7" name="Straight Connector 1106">
            <a:extLst>
              <a:ext uri="{FF2B5EF4-FFF2-40B4-BE49-F238E27FC236}">
                <a16:creationId xmlns:a16="http://schemas.microsoft.com/office/drawing/2014/main" id="{EF189DD4-B02E-4F98-B261-0204FA43A1D3}"/>
              </a:ext>
            </a:extLst>
          </p:cNvPr>
          <p:cNvCxnSpPr>
            <a:cxnSpLocks/>
          </p:cNvCxnSpPr>
          <p:nvPr/>
        </p:nvCxnSpPr>
        <p:spPr>
          <a:xfrm flipV="1">
            <a:off x="74576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8" name="Straight Connector 1107">
            <a:extLst>
              <a:ext uri="{FF2B5EF4-FFF2-40B4-BE49-F238E27FC236}">
                <a16:creationId xmlns:a16="http://schemas.microsoft.com/office/drawing/2014/main" id="{F92BAF68-0BC1-4F1F-9142-F0FB8E33A1DB}"/>
              </a:ext>
            </a:extLst>
          </p:cNvPr>
          <p:cNvCxnSpPr>
            <a:cxnSpLocks/>
          </p:cNvCxnSpPr>
          <p:nvPr/>
        </p:nvCxnSpPr>
        <p:spPr>
          <a:xfrm flipV="1">
            <a:off x="752344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9" name="Straight Connector 1108">
            <a:extLst>
              <a:ext uri="{FF2B5EF4-FFF2-40B4-BE49-F238E27FC236}">
                <a16:creationId xmlns:a16="http://schemas.microsoft.com/office/drawing/2014/main" id="{3E9D86CA-4C9C-49DF-B7DE-12EE07EB735B}"/>
              </a:ext>
            </a:extLst>
          </p:cNvPr>
          <p:cNvCxnSpPr>
            <a:cxnSpLocks/>
          </p:cNvCxnSpPr>
          <p:nvPr/>
        </p:nvCxnSpPr>
        <p:spPr>
          <a:xfrm flipV="1">
            <a:off x="758925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0" name="Straight Connector 1109">
            <a:extLst>
              <a:ext uri="{FF2B5EF4-FFF2-40B4-BE49-F238E27FC236}">
                <a16:creationId xmlns:a16="http://schemas.microsoft.com/office/drawing/2014/main" id="{893DD2C9-B4F7-4614-A914-F6323311F63B}"/>
              </a:ext>
            </a:extLst>
          </p:cNvPr>
          <p:cNvCxnSpPr>
            <a:cxnSpLocks/>
          </p:cNvCxnSpPr>
          <p:nvPr/>
        </p:nvCxnSpPr>
        <p:spPr>
          <a:xfrm flipV="1">
            <a:off x="765507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1" name="Straight Connector 1110">
            <a:extLst>
              <a:ext uri="{FF2B5EF4-FFF2-40B4-BE49-F238E27FC236}">
                <a16:creationId xmlns:a16="http://schemas.microsoft.com/office/drawing/2014/main" id="{E662CDCF-CB9C-4A19-9E3A-1EDE73E4F645}"/>
              </a:ext>
            </a:extLst>
          </p:cNvPr>
          <p:cNvCxnSpPr>
            <a:cxnSpLocks/>
          </p:cNvCxnSpPr>
          <p:nvPr/>
        </p:nvCxnSpPr>
        <p:spPr>
          <a:xfrm flipV="1">
            <a:off x="772088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2" name="Straight Connector 1111">
            <a:extLst>
              <a:ext uri="{FF2B5EF4-FFF2-40B4-BE49-F238E27FC236}">
                <a16:creationId xmlns:a16="http://schemas.microsoft.com/office/drawing/2014/main" id="{A18542E8-23B0-4189-8FBE-817C90277690}"/>
              </a:ext>
            </a:extLst>
          </p:cNvPr>
          <p:cNvCxnSpPr>
            <a:cxnSpLocks/>
          </p:cNvCxnSpPr>
          <p:nvPr/>
        </p:nvCxnSpPr>
        <p:spPr>
          <a:xfrm flipV="1">
            <a:off x="778670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3" name="Straight Connector 1112">
            <a:extLst>
              <a:ext uri="{FF2B5EF4-FFF2-40B4-BE49-F238E27FC236}">
                <a16:creationId xmlns:a16="http://schemas.microsoft.com/office/drawing/2014/main" id="{FDD39D3E-D5CE-4C57-A3A5-850421A3DEA8}"/>
              </a:ext>
            </a:extLst>
          </p:cNvPr>
          <p:cNvCxnSpPr>
            <a:cxnSpLocks/>
          </p:cNvCxnSpPr>
          <p:nvPr/>
        </p:nvCxnSpPr>
        <p:spPr>
          <a:xfrm flipV="1">
            <a:off x="785251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4" name="Straight Connector 1113">
            <a:extLst>
              <a:ext uri="{FF2B5EF4-FFF2-40B4-BE49-F238E27FC236}">
                <a16:creationId xmlns:a16="http://schemas.microsoft.com/office/drawing/2014/main" id="{B7B734F2-5541-4D53-9B89-22BE0167EC3D}"/>
              </a:ext>
            </a:extLst>
          </p:cNvPr>
          <p:cNvCxnSpPr>
            <a:cxnSpLocks/>
          </p:cNvCxnSpPr>
          <p:nvPr/>
        </p:nvCxnSpPr>
        <p:spPr>
          <a:xfrm flipV="1">
            <a:off x="791832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5" name="Straight Connector 1114">
            <a:extLst>
              <a:ext uri="{FF2B5EF4-FFF2-40B4-BE49-F238E27FC236}">
                <a16:creationId xmlns:a16="http://schemas.microsoft.com/office/drawing/2014/main" id="{8312D741-A4D4-45A0-8FE1-91DD1E2EF724}"/>
              </a:ext>
            </a:extLst>
          </p:cNvPr>
          <p:cNvCxnSpPr>
            <a:cxnSpLocks/>
          </p:cNvCxnSpPr>
          <p:nvPr/>
        </p:nvCxnSpPr>
        <p:spPr>
          <a:xfrm flipV="1">
            <a:off x="798414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1115">
            <a:extLst>
              <a:ext uri="{FF2B5EF4-FFF2-40B4-BE49-F238E27FC236}">
                <a16:creationId xmlns:a16="http://schemas.microsoft.com/office/drawing/2014/main" id="{4F3398EC-EADD-4197-9605-66916A0517E9}"/>
              </a:ext>
            </a:extLst>
          </p:cNvPr>
          <p:cNvCxnSpPr>
            <a:cxnSpLocks/>
          </p:cNvCxnSpPr>
          <p:nvPr/>
        </p:nvCxnSpPr>
        <p:spPr>
          <a:xfrm flipV="1">
            <a:off x="804995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1116">
            <a:extLst>
              <a:ext uri="{FF2B5EF4-FFF2-40B4-BE49-F238E27FC236}">
                <a16:creationId xmlns:a16="http://schemas.microsoft.com/office/drawing/2014/main" id="{1EA5D366-57C9-4E08-8543-EF4C113B36AB}"/>
              </a:ext>
            </a:extLst>
          </p:cNvPr>
          <p:cNvCxnSpPr>
            <a:cxnSpLocks/>
          </p:cNvCxnSpPr>
          <p:nvPr/>
        </p:nvCxnSpPr>
        <p:spPr>
          <a:xfrm flipV="1">
            <a:off x="811577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1117">
            <a:extLst>
              <a:ext uri="{FF2B5EF4-FFF2-40B4-BE49-F238E27FC236}">
                <a16:creationId xmlns:a16="http://schemas.microsoft.com/office/drawing/2014/main" id="{1C75D5A6-1BBD-4C82-99A3-AAD5F3D34DEE}"/>
              </a:ext>
            </a:extLst>
          </p:cNvPr>
          <p:cNvCxnSpPr>
            <a:cxnSpLocks/>
          </p:cNvCxnSpPr>
          <p:nvPr/>
        </p:nvCxnSpPr>
        <p:spPr>
          <a:xfrm flipV="1">
            <a:off x="818158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1118">
            <a:extLst>
              <a:ext uri="{FF2B5EF4-FFF2-40B4-BE49-F238E27FC236}">
                <a16:creationId xmlns:a16="http://schemas.microsoft.com/office/drawing/2014/main" id="{7280DF8E-3A7B-459C-8662-3B907BF89F00}"/>
              </a:ext>
            </a:extLst>
          </p:cNvPr>
          <p:cNvCxnSpPr>
            <a:cxnSpLocks/>
          </p:cNvCxnSpPr>
          <p:nvPr/>
        </p:nvCxnSpPr>
        <p:spPr>
          <a:xfrm flipV="1">
            <a:off x="824739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0" name="Straight Connector 1119">
            <a:extLst>
              <a:ext uri="{FF2B5EF4-FFF2-40B4-BE49-F238E27FC236}">
                <a16:creationId xmlns:a16="http://schemas.microsoft.com/office/drawing/2014/main" id="{C2D0B647-1842-4C5D-87FB-A898851862C1}"/>
              </a:ext>
            </a:extLst>
          </p:cNvPr>
          <p:cNvCxnSpPr>
            <a:cxnSpLocks/>
          </p:cNvCxnSpPr>
          <p:nvPr/>
        </p:nvCxnSpPr>
        <p:spPr>
          <a:xfrm flipV="1">
            <a:off x="831321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98F7B26C-CCC9-4571-8554-740D4D457311}"/>
              </a:ext>
            </a:extLst>
          </p:cNvPr>
          <p:cNvCxnSpPr>
            <a:cxnSpLocks/>
          </p:cNvCxnSpPr>
          <p:nvPr/>
        </p:nvCxnSpPr>
        <p:spPr>
          <a:xfrm flipV="1">
            <a:off x="837902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5B4D0FAB-F7CA-4761-8D75-22858FC85ADD}"/>
              </a:ext>
            </a:extLst>
          </p:cNvPr>
          <p:cNvCxnSpPr>
            <a:cxnSpLocks/>
          </p:cNvCxnSpPr>
          <p:nvPr/>
        </p:nvCxnSpPr>
        <p:spPr>
          <a:xfrm flipV="1">
            <a:off x="844484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2C591D81-484C-4380-9B8D-1012DABC50A6}"/>
              </a:ext>
            </a:extLst>
          </p:cNvPr>
          <p:cNvCxnSpPr>
            <a:cxnSpLocks/>
          </p:cNvCxnSpPr>
          <p:nvPr/>
        </p:nvCxnSpPr>
        <p:spPr>
          <a:xfrm flipV="1">
            <a:off x="851065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13ED0DFC-0E93-4D23-BB8A-AF9C6EB8BE32}"/>
              </a:ext>
            </a:extLst>
          </p:cNvPr>
          <p:cNvCxnSpPr>
            <a:cxnSpLocks/>
          </p:cNvCxnSpPr>
          <p:nvPr/>
        </p:nvCxnSpPr>
        <p:spPr>
          <a:xfrm flipV="1">
            <a:off x="857646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C0FBD1E4-F56A-4A8F-BB7D-48531D2A37F2}"/>
              </a:ext>
            </a:extLst>
          </p:cNvPr>
          <p:cNvCxnSpPr>
            <a:cxnSpLocks/>
          </p:cNvCxnSpPr>
          <p:nvPr/>
        </p:nvCxnSpPr>
        <p:spPr>
          <a:xfrm flipV="1">
            <a:off x="864228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057E7590-37C6-4A9F-B5FC-3E416392F09A}"/>
              </a:ext>
            </a:extLst>
          </p:cNvPr>
          <p:cNvCxnSpPr>
            <a:cxnSpLocks/>
          </p:cNvCxnSpPr>
          <p:nvPr/>
        </p:nvCxnSpPr>
        <p:spPr>
          <a:xfrm flipV="1">
            <a:off x="870809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30500FA4-FDF2-41D4-9130-F7B4F5EF26F8}"/>
              </a:ext>
            </a:extLst>
          </p:cNvPr>
          <p:cNvCxnSpPr>
            <a:cxnSpLocks/>
          </p:cNvCxnSpPr>
          <p:nvPr/>
        </p:nvCxnSpPr>
        <p:spPr>
          <a:xfrm flipV="1">
            <a:off x="877391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1739A5CF-53A1-407E-92CD-ABBA376311B9}"/>
              </a:ext>
            </a:extLst>
          </p:cNvPr>
          <p:cNvCxnSpPr>
            <a:cxnSpLocks/>
          </p:cNvCxnSpPr>
          <p:nvPr/>
        </p:nvCxnSpPr>
        <p:spPr>
          <a:xfrm flipV="1">
            <a:off x="883972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754F9373-E57E-486B-9DB9-E8B783F79200}"/>
              </a:ext>
            </a:extLst>
          </p:cNvPr>
          <p:cNvCxnSpPr>
            <a:cxnSpLocks/>
          </p:cNvCxnSpPr>
          <p:nvPr/>
        </p:nvCxnSpPr>
        <p:spPr>
          <a:xfrm flipV="1">
            <a:off x="890553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01A3F251-C88C-4C21-A8C4-FFCC4237A66C}"/>
              </a:ext>
            </a:extLst>
          </p:cNvPr>
          <p:cNvCxnSpPr>
            <a:cxnSpLocks/>
          </p:cNvCxnSpPr>
          <p:nvPr/>
        </p:nvCxnSpPr>
        <p:spPr>
          <a:xfrm flipV="1">
            <a:off x="897135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CF1C41D2-4A2E-4727-977E-2A6F3DCA8C84}"/>
              </a:ext>
            </a:extLst>
          </p:cNvPr>
          <p:cNvCxnSpPr>
            <a:cxnSpLocks/>
          </p:cNvCxnSpPr>
          <p:nvPr/>
        </p:nvCxnSpPr>
        <p:spPr>
          <a:xfrm flipV="1">
            <a:off x="903716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BF03ABD3-CA56-48E9-8E38-1E6051B93559}"/>
              </a:ext>
            </a:extLst>
          </p:cNvPr>
          <p:cNvCxnSpPr>
            <a:cxnSpLocks/>
          </p:cNvCxnSpPr>
          <p:nvPr/>
        </p:nvCxnSpPr>
        <p:spPr>
          <a:xfrm flipV="1">
            <a:off x="910298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8FB06C9B-5467-42EF-BDF2-AD6A23E6DB0D}"/>
              </a:ext>
            </a:extLst>
          </p:cNvPr>
          <p:cNvCxnSpPr>
            <a:cxnSpLocks/>
          </p:cNvCxnSpPr>
          <p:nvPr/>
        </p:nvCxnSpPr>
        <p:spPr>
          <a:xfrm flipV="1">
            <a:off x="916879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1133">
            <a:extLst>
              <a:ext uri="{FF2B5EF4-FFF2-40B4-BE49-F238E27FC236}">
                <a16:creationId xmlns:a16="http://schemas.microsoft.com/office/drawing/2014/main" id="{D1D3B576-5BB8-4968-8D4D-DAB6FF0A5D5D}"/>
              </a:ext>
            </a:extLst>
          </p:cNvPr>
          <p:cNvCxnSpPr>
            <a:cxnSpLocks/>
          </p:cNvCxnSpPr>
          <p:nvPr/>
        </p:nvCxnSpPr>
        <p:spPr>
          <a:xfrm flipV="1">
            <a:off x="923460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271D1206-AA55-48DC-9230-20BBA0C1E91E}"/>
              </a:ext>
            </a:extLst>
          </p:cNvPr>
          <p:cNvCxnSpPr>
            <a:cxnSpLocks/>
          </p:cNvCxnSpPr>
          <p:nvPr/>
        </p:nvCxnSpPr>
        <p:spPr>
          <a:xfrm flipV="1">
            <a:off x="930042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B5386C72-F803-4A08-8A2A-9BF4EA5E1774}"/>
              </a:ext>
            </a:extLst>
          </p:cNvPr>
          <p:cNvCxnSpPr>
            <a:cxnSpLocks/>
          </p:cNvCxnSpPr>
          <p:nvPr/>
        </p:nvCxnSpPr>
        <p:spPr>
          <a:xfrm flipV="1">
            <a:off x="936623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4DF9E64-2490-4D68-912C-7F4A651E5D98}"/>
              </a:ext>
            </a:extLst>
          </p:cNvPr>
          <p:cNvCxnSpPr>
            <a:cxnSpLocks/>
          </p:cNvCxnSpPr>
          <p:nvPr/>
        </p:nvCxnSpPr>
        <p:spPr>
          <a:xfrm flipV="1">
            <a:off x="943205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E444E71B-F396-44EA-B941-853BF61F5A4C}"/>
              </a:ext>
            </a:extLst>
          </p:cNvPr>
          <p:cNvCxnSpPr>
            <a:cxnSpLocks/>
          </p:cNvCxnSpPr>
          <p:nvPr/>
        </p:nvCxnSpPr>
        <p:spPr>
          <a:xfrm flipV="1">
            <a:off x="949786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4569A15F-55F4-43DD-98FB-A6965F3F7A3C}"/>
              </a:ext>
            </a:extLst>
          </p:cNvPr>
          <p:cNvCxnSpPr>
            <a:cxnSpLocks/>
          </p:cNvCxnSpPr>
          <p:nvPr/>
        </p:nvCxnSpPr>
        <p:spPr>
          <a:xfrm flipV="1">
            <a:off x="956367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A3AB9A36-67F1-4B25-B1A7-5BBAC921987A}"/>
              </a:ext>
            </a:extLst>
          </p:cNvPr>
          <p:cNvCxnSpPr>
            <a:cxnSpLocks/>
          </p:cNvCxnSpPr>
          <p:nvPr/>
        </p:nvCxnSpPr>
        <p:spPr>
          <a:xfrm flipV="1">
            <a:off x="962949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E8FB2EE0-44C7-414A-AA1E-18229C49A525}"/>
              </a:ext>
            </a:extLst>
          </p:cNvPr>
          <p:cNvCxnSpPr>
            <a:cxnSpLocks/>
          </p:cNvCxnSpPr>
          <p:nvPr/>
        </p:nvCxnSpPr>
        <p:spPr>
          <a:xfrm flipV="1">
            <a:off x="969530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84BBB5E6-82FC-4642-B644-909860E59FA1}"/>
              </a:ext>
            </a:extLst>
          </p:cNvPr>
          <p:cNvCxnSpPr>
            <a:cxnSpLocks/>
          </p:cNvCxnSpPr>
          <p:nvPr/>
        </p:nvCxnSpPr>
        <p:spPr>
          <a:xfrm flipV="1">
            <a:off x="976112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EAE73EB-99DC-49EC-B6E2-494A558DFEC4}"/>
              </a:ext>
            </a:extLst>
          </p:cNvPr>
          <p:cNvCxnSpPr>
            <a:cxnSpLocks/>
          </p:cNvCxnSpPr>
          <p:nvPr/>
        </p:nvCxnSpPr>
        <p:spPr>
          <a:xfrm flipV="1">
            <a:off x="982693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E7C26CCF-F312-446D-BF2E-0980F7390412}"/>
              </a:ext>
            </a:extLst>
          </p:cNvPr>
          <p:cNvCxnSpPr>
            <a:cxnSpLocks/>
          </p:cNvCxnSpPr>
          <p:nvPr/>
        </p:nvCxnSpPr>
        <p:spPr>
          <a:xfrm flipV="1">
            <a:off x="989274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1B2B51B0-E716-4F59-9E23-C06DFBBCB2C9}"/>
              </a:ext>
            </a:extLst>
          </p:cNvPr>
          <p:cNvCxnSpPr>
            <a:cxnSpLocks/>
          </p:cNvCxnSpPr>
          <p:nvPr/>
        </p:nvCxnSpPr>
        <p:spPr>
          <a:xfrm flipV="1">
            <a:off x="995856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F0E9BB6D-9A89-4FF4-8809-1A24B9FD44C5}"/>
              </a:ext>
            </a:extLst>
          </p:cNvPr>
          <p:cNvCxnSpPr>
            <a:cxnSpLocks/>
          </p:cNvCxnSpPr>
          <p:nvPr/>
        </p:nvCxnSpPr>
        <p:spPr>
          <a:xfrm flipV="1">
            <a:off x="1002437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FF08BC3D-AD5D-4E0C-B559-8C21872977B7}"/>
              </a:ext>
            </a:extLst>
          </p:cNvPr>
          <p:cNvCxnSpPr>
            <a:cxnSpLocks/>
          </p:cNvCxnSpPr>
          <p:nvPr/>
        </p:nvCxnSpPr>
        <p:spPr>
          <a:xfrm flipV="1">
            <a:off x="1009019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7907E29B-C1A9-4B05-890A-B2D79077B0A7}"/>
              </a:ext>
            </a:extLst>
          </p:cNvPr>
          <p:cNvCxnSpPr>
            <a:cxnSpLocks/>
          </p:cNvCxnSpPr>
          <p:nvPr/>
        </p:nvCxnSpPr>
        <p:spPr>
          <a:xfrm flipV="1">
            <a:off x="1015600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D027B130-88B2-4FBB-83A8-43252EB6C677}"/>
              </a:ext>
            </a:extLst>
          </p:cNvPr>
          <p:cNvCxnSpPr>
            <a:cxnSpLocks/>
          </p:cNvCxnSpPr>
          <p:nvPr/>
        </p:nvCxnSpPr>
        <p:spPr>
          <a:xfrm flipV="1">
            <a:off x="1022181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8BD0FBC3-B0D6-409C-83CF-A16783098291}"/>
              </a:ext>
            </a:extLst>
          </p:cNvPr>
          <p:cNvCxnSpPr>
            <a:cxnSpLocks/>
          </p:cNvCxnSpPr>
          <p:nvPr/>
        </p:nvCxnSpPr>
        <p:spPr>
          <a:xfrm flipV="1">
            <a:off x="1028763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4EE7B09-6C68-44DB-9480-D40A8571153D}"/>
              </a:ext>
            </a:extLst>
          </p:cNvPr>
          <p:cNvCxnSpPr>
            <a:cxnSpLocks/>
          </p:cNvCxnSpPr>
          <p:nvPr/>
        </p:nvCxnSpPr>
        <p:spPr>
          <a:xfrm flipV="1">
            <a:off x="1035344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4115EB6F-08FF-42AA-AEE4-D7EFFA538654}"/>
              </a:ext>
            </a:extLst>
          </p:cNvPr>
          <p:cNvCxnSpPr>
            <a:cxnSpLocks/>
          </p:cNvCxnSpPr>
          <p:nvPr/>
        </p:nvCxnSpPr>
        <p:spPr>
          <a:xfrm flipV="1">
            <a:off x="1041926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F067E3C6-B626-439B-BCAB-F7CD1F3384B4}"/>
              </a:ext>
            </a:extLst>
          </p:cNvPr>
          <p:cNvCxnSpPr>
            <a:cxnSpLocks/>
          </p:cNvCxnSpPr>
          <p:nvPr/>
        </p:nvCxnSpPr>
        <p:spPr>
          <a:xfrm flipV="1">
            <a:off x="104850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58EDE9-05CF-48A9-9914-40FFDB538FD5}"/>
              </a:ext>
            </a:extLst>
          </p:cNvPr>
          <p:cNvCxnSpPr>
            <a:cxnSpLocks/>
          </p:cNvCxnSpPr>
          <p:nvPr/>
        </p:nvCxnSpPr>
        <p:spPr>
          <a:xfrm flipV="1">
            <a:off x="10550889"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5" name="Straight Connector 1154">
            <a:extLst>
              <a:ext uri="{FF2B5EF4-FFF2-40B4-BE49-F238E27FC236}">
                <a16:creationId xmlns:a16="http://schemas.microsoft.com/office/drawing/2014/main" id="{0FDAEF3C-EF73-41B9-B2DE-687B50AD3991}"/>
              </a:ext>
            </a:extLst>
          </p:cNvPr>
          <p:cNvCxnSpPr>
            <a:cxnSpLocks/>
          </p:cNvCxnSpPr>
          <p:nvPr/>
        </p:nvCxnSpPr>
        <p:spPr>
          <a:xfrm flipV="1">
            <a:off x="10616703"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6" name="Straight Connector 1155">
            <a:extLst>
              <a:ext uri="{FF2B5EF4-FFF2-40B4-BE49-F238E27FC236}">
                <a16:creationId xmlns:a16="http://schemas.microsoft.com/office/drawing/2014/main" id="{7B837E96-F4EE-4246-9EC8-0A729CC3592B}"/>
              </a:ext>
            </a:extLst>
          </p:cNvPr>
          <p:cNvCxnSpPr>
            <a:cxnSpLocks/>
          </p:cNvCxnSpPr>
          <p:nvPr/>
        </p:nvCxnSpPr>
        <p:spPr>
          <a:xfrm flipV="1">
            <a:off x="10682517"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7" name="Straight Connector 1156">
            <a:extLst>
              <a:ext uri="{FF2B5EF4-FFF2-40B4-BE49-F238E27FC236}">
                <a16:creationId xmlns:a16="http://schemas.microsoft.com/office/drawing/2014/main" id="{7C79B644-E859-4E37-BEB1-14F279001411}"/>
              </a:ext>
            </a:extLst>
          </p:cNvPr>
          <p:cNvCxnSpPr>
            <a:cxnSpLocks/>
          </p:cNvCxnSpPr>
          <p:nvPr/>
        </p:nvCxnSpPr>
        <p:spPr>
          <a:xfrm flipV="1">
            <a:off x="10748331"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8" name="Straight Connector 1157">
            <a:extLst>
              <a:ext uri="{FF2B5EF4-FFF2-40B4-BE49-F238E27FC236}">
                <a16:creationId xmlns:a16="http://schemas.microsoft.com/office/drawing/2014/main" id="{D88CB0F1-AE0C-4DE0-9B89-EC9721A9FC13}"/>
              </a:ext>
            </a:extLst>
          </p:cNvPr>
          <p:cNvCxnSpPr>
            <a:cxnSpLocks/>
          </p:cNvCxnSpPr>
          <p:nvPr/>
        </p:nvCxnSpPr>
        <p:spPr>
          <a:xfrm flipV="1">
            <a:off x="10814175" y="228731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0" name="Straight Connector 1159">
            <a:extLst>
              <a:ext uri="{FF2B5EF4-FFF2-40B4-BE49-F238E27FC236}">
                <a16:creationId xmlns:a16="http://schemas.microsoft.com/office/drawing/2014/main" id="{6536B9D6-F135-4D77-99CC-2C7FD7A72F78}"/>
              </a:ext>
            </a:extLst>
          </p:cNvPr>
          <p:cNvCxnSpPr>
            <a:cxnSpLocks/>
          </p:cNvCxnSpPr>
          <p:nvPr/>
        </p:nvCxnSpPr>
        <p:spPr>
          <a:xfrm flipV="1">
            <a:off x="6462370" y="1717446"/>
            <a:ext cx="544498" cy="342568"/>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61" name="TextBox 1160">
            <a:extLst>
              <a:ext uri="{FF2B5EF4-FFF2-40B4-BE49-F238E27FC236}">
                <a16:creationId xmlns:a16="http://schemas.microsoft.com/office/drawing/2014/main" id="{63ABB49C-48AA-4E1D-9899-5AC9134581CA}"/>
              </a:ext>
            </a:extLst>
          </p:cNvPr>
          <p:cNvSpPr txBox="1"/>
          <p:nvPr/>
        </p:nvSpPr>
        <p:spPr>
          <a:xfrm>
            <a:off x="6935572" y="160554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1162" name="TextBox 1161">
            <a:extLst>
              <a:ext uri="{FF2B5EF4-FFF2-40B4-BE49-F238E27FC236}">
                <a16:creationId xmlns:a16="http://schemas.microsoft.com/office/drawing/2014/main" id="{63CFBFFF-E91C-47CB-936E-FEF58D13C7AB}"/>
              </a:ext>
            </a:extLst>
          </p:cNvPr>
          <p:cNvSpPr txBox="1"/>
          <p:nvPr/>
        </p:nvSpPr>
        <p:spPr>
          <a:xfrm>
            <a:off x="6735217" y="1836973"/>
            <a:ext cx="1556008" cy="179723"/>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video clip of two seconds</a:t>
            </a:r>
          </a:p>
        </p:txBody>
      </p:sp>
      <p:grpSp>
        <p:nvGrpSpPr>
          <p:cNvPr id="6" name="Group 5">
            <a:extLst>
              <a:ext uri="{FF2B5EF4-FFF2-40B4-BE49-F238E27FC236}">
                <a16:creationId xmlns:a16="http://schemas.microsoft.com/office/drawing/2014/main" id="{BEB454D0-A905-4342-A759-DC345225482A}"/>
              </a:ext>
            </a:extLst>
          </p:cNvPr>
          <p:cNvGrpSpPr/>
          <p:nvPr/>
        </p:nvGrpSpPr>
        <p:grpSpPr>
          <a:xfrm>
            <a:off x="517334" y="3386875"/>
            <a:ext cx="11476592" cy="3266834"/>
            <a:chOff x="517334" y="7796540"/>
            <a:chExt cx="11476592" cy="3266834"/>
          </a:xfrm>
        </p:grpSpPr>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6330502" y="8619953"/>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6481506"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7830742" y="8570060"/>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2DCE0013-89C2-4ACF-BC10-D88AC7102271}"/>
                </a:ext>
              </a:extLst>
            </p:cNvPr>
            <p:cNvSpPr txBox="1"/>
            <p:nvPr/>
          </p:nvSpPr>
          <p:spPr>
            <a:xfrm>
              <a:off x="7777670"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99" name="TextBox 98">
              <a:extLst>
                <a:ext uri="{FF2B5EF4-FFF2-40B4-BE49-F238E27FC236}">
                  <a16:creationId xmlns:a16="http://schemas.microsoft.com/office/drawing/2014/main" id="{770C6539-A377-4DC3-B3B6-5E2C8CB6EBD4}"/>
                </a:ext>
              </a:extLst>
            </p:cNvPr>
            <p:cNvSpPr txBox="1"/>
            <p:nvPr/>
          </p:nvSpPr>
          <p:spPr>
            <a:xfrm>
              <a:off x="9128032"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179978"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1047839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436" name="TextBox 435">
              <a:extLst>
                <a:ext uri="{FF2B5EF4-FFF2-40B4-BE49-F238E27FC236}">
                  <a16:creationId xmlns:a16="http://schemas.microsoft.com/office/drawing/2014/main" id="{81402A09-6B4E-457D-B73C-2264DD300860}"/>
                </a:ext>
              </a:extLst>
            </p:cNvPr>
            <p:cNvSpPr txBox="1"/>
            <p:nvPr/>
          </p:nvSpPr>
          <p:spPr>
            <a:xfrm>
              <a:off x="11744783" y="8546207"/>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541" name="Straight Connector 540">
              <a:extLst>
                <a:ext uri="{FF2B5EF4-FFF2-40B4-BE49-F238E27FC236}">
                  <a16:creationId xmlns:a16="http://schemas.microsoft.com/office/drawing/2014/main" id="{C010714D-B8AD-46C1-B178-985579A07330}"/>
                </a:ext>
              </a:extLst>
            </p:cNvPr>
            <p:cNvCxnSpPr>
              <a:cxnSpLocks/>
            </p:cNvCxnSpPr>
            <p:nvPr/>
          </p:nvCxnSpPr>
          <p:spPr>
            <a:xfrm flipV="1">
              <a:off x="715612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2" name="TextBox 541">
              <a:extLst>
                <a:ext uri="{FF2B5EF4-FFF2-40B4-BE49-F238E27FC236}">
                  <a16:creationId xmlns:a16="http://schemas.microsoft.com/office/drawing/2014/main" id="{00EBE821-1825-4404-9194-34D6DE123A90}"/>
                </a:ext>
              </a:extLst>
            </p:cNvPr>
            <p:cNvSpPr txBox="1"/>
            <p:nvPr/>
          </p:nvSpPr>
          <p:spPr>
            <a:xfrm>
              <a:off x="8452851"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543" name="Straight Connector 542">
              <a:extLst>
                <a:ext uri="{FF2B5EF4-FFF2-40B4-BE49-F238E27FC236}">
                  <a16:creationId xmlns:a16="http://schemas.microsoft.com/office/drawing/2014/main" id="{69F8D581-DEC4-4C67-841D-B1307B7943B0}"/>
                </a:ext>
              </a:extLst>
            </p:cNvPr>
            <p:cNvCxnSpPr>
              <a:cxnSpLocks/>
            </p:cNvCxnSpPr>
            <p:nvPr/>
          </p:nvCxnSpPr>
          <p:spPr>
            <a:xfrm flipV="1">
              <a:off x="8505360"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4" name="TextBox 543">
              <a:extLst>
                <a:ext uri="{FF2B5EF4-FFF2-40B4-BE49-F238E27FC236}">
                  <a16:creationId xmlns:a16="http://schemas.microsoft.com/office/drawing/2014/main" id="{E712A9DA-FC04-457A-BC57-8F25CD158C9F}"/>
                </a:ext>
              </a:extLst>
            </p:cNvPr>
            <p:cNvSpPr txBox="1"/>
            <p:nvPr/>
          </p:nvSpPr>
          <p:spPr>
            <a:xfrm>
              <a:off x="9803213"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545" name="Straight Connector 544">
              <a:extLst>
                <a:ext uri="{FF2B5EF4-FFF2-40B4-BE49-F238E27FC236}">
                  <a16:creationId xmlns:a16="http://schemas.microsoft.com/office/drawing/2014/main" id="{92176D18-1718-4FD6-AB05-360F800A9DBB}"/>
                </a:ext>
              </a:extLst>
            </p:cNvPr>
            <p:cNvCxnSpPr>
              <a:cxnSpLocks/>
            </p:cNvCxnSpPr>
            <p:nvPr/>
          </p:nvCxnSpPr>
          <p:spPr>
            <a:xfrm flipV="1">
              <a:off x="9854596"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46" name="TextBox 545">
              <a:extLst>
                <a:ext uri="{FF2B5EF4-FFF2-40B4-BE49-F238E27FC236}">
                  <a16:creationId xmlns:a16="http://schemas.microsoft.com/office/drawing/2014/main" id="{E434EF6A-305F-4A6C-92BA-CB5CC63ACFDF}"/>
                </a:ext>
              </a:extLst>
            </p:cNvPr>
            <p:cNvSpPr txBox="1"/>
            <p:nvPr/>
          </p:nvSpPr>
          <p:spPr>
            <a:xfrm>
              <a:off x="1115357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547" name="Straight Connector 546">
              <a:extLst>
                <a:ext uri="{FF2B5EF4-FFF2-40B4-BE49-F238E27FC236}">
                  <a16:creationId xmlns:a16="http://schemas.microsoft.com/office/drawing/2014/main" id="{08148F50-E5DA-4ACC-AD36-C3AFF480E73E}"/>
                </a:ext>
              </a:extLst>
            </p:cNvPr>
            <p:cNvCxnSpPr>
              <a:cxnSpLocks/>
            </p:cNvCxnSpPr>
            <p:nvPr/>
          </p:nvCxnSpPr>
          <p:spPr>
            <a:xfrm flipV="1">
              <a:off x="10529214" y="8570059"/>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007A1C3E-50F2-4FA4-8DE9-3CAF86DD50B0}"/>
                </a:ext>
              </a:extLst>
            </p:cNvPr>
            <p:cNvCxnSpPr>
              <a:cxnSpLocks/>
            </p:cNvCxnSpPr>
            <p:nvPr/>
          </p:nvCxnSpPr>
          <p:spPr>
            <a:xfrm flipV="1">
              <a:off x="11203828" y="856529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FE2FD059-5A18-4485-A094-35A5E72917C7}"/>
                </a:ext>
              </a:extLst>
            </p:cNvPr>
            <p:cNvCxnSpPr>
              <a:cxnSpLocks/>
            </p:cNvCxnSpPr>
            <p:nvPr/>
          </p:nvCxnSpPr>
          <p:spPr>
            <a:xfrm flipV="1">
              <a:off x="6481512" y="871110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59E1CB84-DD65-4116-B3BD-A1D1DF7117E5}"/>
                </a:ext>
              </a:extLst>
            </p:cNvPr>
            <p:cNvCxnSpPr>
              <a:cxnSpLocks/>
            </p:cNvCxnSpPr>
            <p:nvPr/>
          </p:nvCxnSpPr>
          <p:spPr>
            <a:xfrm flipV="1">
              <a:off x="6536464"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E5D5FAC5-7A03-4218-93CC-336484DFFD03}"/>
                </a:ext>
              </a:extLst>
            </p:cNvPr>
            <p:cNvCxnSpPr>
              <a:cxnSpLocks/>
            </p:cNvCxnSpPr>
            <p:nvPr/>
          </p:nvCxnSpPr>
          <p:spPr>
            <a:xfrm flipV="1">
              <a:off x="658245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3897E72F-4F7D-4EC0-994D-A1405C5707B8}"/>
                </a:ext>
              </a:extLst>
            </p:cNvPr>
            <p:cNvCxnSpPr>
              <a:cxnSpLocks/>
            </p:cNvCxnSpPr>
            <p:nvPr/>
          </p:nvCxnSpPr>
          <p:spPr>
            <a:xfrm flipV="1">
              <a:off x="6646751"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40182278-6060-4999-9975-E49F7D7F2BE5}"/>
                </a:ext>
              </a:extLst>
            </p:cNvPr>
            <p:cNvCxnSpPr>
              <a:cxnSpLocks/>
            </p:cNvCxnSpPr>
            <p:nvPr/>
          </p:nvCxnSpPr>
          <p:spPr>
            <a:xfrm flipV="1">
              <a:off x="6711045"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2F6599C8-993F-423D-A325-E4341544CB17}"/>
                </a:ext>
              </a:extLst>
            </p:cNvPr>
            <p:cNvCxnSpPr>
              <a:cxnSpLocks/>
            </p:cNvCxnSpPr>
            <p:nvPr/>
          </p:nvCxnSpPr>
          <p:spPr>
            <a:xfrm flipV="1">
              <a:off x="6770577"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C503D115-61D2-4BD5-A5C8-C8357EA38041}"/>
                </a:ext>
              </a:extLst>
            </p:cNvPr>
            <p:cNvCxnSpPr>
              <a:cxnSpLocks/>
            </p:cNvCxnSpPr>
            <p:nvPr/>
          </p:nvCxnSpPr>
          <p:spPr>
            <a:xfrm flipV="1">
              <a:off x="6834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4140CD06-FD0D-4F64-8506-404055CC63C2}"/>
                </a:ext>
              </a:extLst>
            </p:cNvPr>
            <p:cNvCxnSpPr>
              <a:cxnSpLocks/>
            </p:cNvCxnSpPr>
            <p:nvPr/>
          </p:nvCxnSpPr>
          <p:spPr>
            <a:xfrm flipV="1">
              <a:off x="6942902" y="871110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3ACD3ECC-83C3-4714-A292-24BD64F21554}"/>
                </a:ext>
              </a:extLst>
            </p:cNvPr>
            <p:cNvCxnSpPr>
              <a:cxnSpLocks/>
            </p:cNvCxnSpPr>
            <p:nvPr/>
          </p:nvCxnSpPr>
          <p:spPr>
            <a:xfrm flipV="1">
              <a:off x="703100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6049BF93-54D6-4E05-B99D-92DDF73AF9C7}"/>
                </a:ext>
              </a:extLst>
            </p:cNvPr>
            <p:cNvCxnSpPr>
              <a:cxnSpLocks/>
            </p:cNvCxnSpPr>
            <p:nvPr/>
          </p:nvCxnSpPr>
          <p:spPr>
            <a:xfrm flipV="1">
              <a:off x="7088160"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F02BB3C8-0789-4E1E-AC8E-6A1365ECF92C}"/>
                </a:ext>
              </a:extLst>
            </p:cNvPr>
            <p:cNvCxnSpPr>
              <a:cxnSpLocks/>
            </p:cNvCxnSpPr>
            <p:nvPr/>
          </p:nvCxnSpPr>
          <p:spPr>
            <a:xfrm flipV="1">
              <a:off x="7169123"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5F4C5B94-C48A-4844-A6E0-883104C30266}"/>
                </a:ext>
              </a:extLst>
            </p:cNvPr>
            <p:cNvCxnSpPr>
              <a:cxnSpLocks/>
            </p:cNvCxnSpPr>
            <p:nvPr/>
          </p:nvCxnSpPr>
          <p:spPr>
            <a:xfrm flipV="1">
              <a:off x="7238179"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BDD44C38-0A55-40A7-BEEB-D4A6F8111EE4}"/>
                </a:ext>
              </a:extLst>
            </p:cNvPr>
            <p:cNvCxnSpPr>
              <a:cxnSpLocks/>
            </p:cNvCxnSpPr>
            <p:nvPr/>
          </p:nvCxnSpPr>
          <p:spPr>
            <a:xfrm flipV="1">
              <a:off x="7288185" y="871110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EA9367B-275A-4DAF-A1A3-97DA5D024413}"/>
                </a:ext>
              </a:extLst>
            </p:cNvPr>
            <p:cNvCxnSpPr>
              <a:cxnSpLocks/>
            </p:cNvCxnSpPr>
            <p:nvPr/>
          </p:nvCxnSpPr>
          <p:spPr>
            <a:xfrm flipV="1">
              <a:off x="7362004"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7416D3BE-3DD0-4E5F-81A5-BD9D9B1797E7}"/>
                </a:ext>
              </a:extLst>
            </p:cNvPr>
            <p:cNvCxnSpPr>
              <a:cxnSpLocks/>
            </p:cNvCxnSpPr>
            <p:nvPr/>
          </p:nvCxnSpPr>
          <p:spPr>
            <a:xfrm flipV="1">
              <a:off x="7426299"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8193EA5D-DAF5-42AF-ADE4-17888668BD7D}"/>
                </a:ext>
              </a:extLst>
            </p:cNvPr>
            <p:cNvCxnSpPr>
              <a:cxnSpLocks/>
            </p:cNvCxnSpPr>
            <p:nvPr/>
          </p:nvCxnSpPr>
          <p:spPr>
            <a:xfrm flipV="1">
              <a:off x="7468292"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BEAA225C-A44D-498D-A5C3-EC4AE857E87D}"/>
                </a:ext>
              </a:extLst>
            </p:cNvPr>
            <p:cNvCxnSpPr>
              <a:cxnSpLocks/>
            </p:cNvCxnSpPr>
            <p:nvPr/>
          </p:nvCxnSpPr>
          <p:spPr>
            <a:xfrm flipV="1">
              <a:off x="7532586" y="871110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8D5E8434-80B0-442D-829F-AD118F0EEE99}"/>
                </a:ext>
              </a:extLst>
            </p:cNvPr>
            <p:cNvCxnSpPr>
              <a:cxnSpLocks/>
            </p:cNvCxnSpPr>
            <p:nvPr/>
          </p:nvCxnSpPr>
          <p:spPr>
            <a:xfrm flipV="1">
              <a:off x="7598601"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12A9513F-970D-423F-BDDC-C94813F93862}"/>
                </a:ext>
              </a:extLst>
            </p:cNvPr>
            <p:cNvCxnSpPr>
              <a:cxnSpLocks/>
            </p:cNvCxnSpPr>
            <p:nvPr/>
          </p:nvCxnSpPr>
          <p:spPr>
            <a:xfrm flipV="1">
              <a:off x="7673652"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D68713B2-B521-42D4-B12D-853075D82281}"/>
                </a:ext>
              </a:extLst>
            </p:cNvPr>
            <p:cNvCxnSpPr>
              <a:cxnSpLocks/>
            </p:cNvCxnSpPr>
            <p:nvPr/>
          </p:nvCxnSpPr>
          <p:spPr>
            <a:xfrm flipV="1">
              <a:off x="7728604"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1FEFF9F6-95A8-41A8-8F8E-14ACE2DA753C}"/>
                </a:ext>
              </a:extLst>
            </p:cNvPr>
            <p:cNvCxnSpPr>
              <a:cxnSpLocks/>
            </p:cNvCxnSpPr>
            <p:nvPr/>
          </p:nvCxnSpPr>
          <p:spPr>
            <a:xfrm flipV="1">
              <a:off x="7774598" y="871110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62890A03-431F-41B4-B8FA-2DDB774A6CF2}"/>
                </a:ext>
              </a:extLst>
            </p:cNvPr>
            <p:cNvCxnSpPr>
              <a:cxnSpLocks/>
            </p:cNvCxnSpPr>
            <p:nvPr/>
          </p:nvCxnSpPr>
          <p:spPr>
            <a:xfrm flipV="1">
              <a:off x="7830752"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EC554D99-EBC3-47C0-9B93-91E5F25EACA9}"/>
                </a:ext>
              </a:extLst>
            </p:cNvPr>
            <p:cNvCxnSpPr>
              <a:cxnSpLocks/>
            </p:cNvCxnSpPr>
            <p:nvPr/>
          </p:nvCxnSpPr>
          <p:spPr>
            <a:xfrm flipV="1">
              <a:off x="791885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2EDAA435-3CA5-4B83-B40A-9D7EB240C4C1}"/>
                </a:ext>
              </a:extLst>
            </p:cNvPr>
            <p:cNvCxnSpPr>
              <a:cxnSpLocks/>
            </p:cNvCxnSpPr>
            <p:nvPr/>
          </p:nvCxnSpPr>
          <p:spPr>
            <a:xfrm flipV="1">
              <a:off x="7976009"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4EE07122-DD91-40C7-9BCA-06BB4A196714}"/>
                </a:ext>
              </a:extLst>
            </p:cNvPr>
            <p:cNvCxnSpPr>
              <a:cxnSpLocks/>
            </p:cNvCxnSpPr>
            <p:nvPr/>
          </p:nvCxnSpPr>
          <p:spPr>
            <a:xfrm flipV="1">
              <a:off x="8056973" y="871110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E3092EAB-0311-43C3-8930-73E7AFC7853D}"/>
                </a:ext>
              </a:extLst>
            </p:cNvPr>
            <p:cNvCxnSpPr>
              <a:cxnSpLocks/>
            </p:cNvCxnSpPr>
            <p:nvPr/>
          </p:nvCxnSpPr>
          <p:spPr>
            <a:xfrm flipV="1">
              <a:off x="812602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1AF3DDD4-D91F-4D96-8353-3D3B57D159E6}"/>
                </a:ext>
              </a:extLst>
            </p:cNvPr>
            <p:cNvCxnSpPr>
              <a:cxnSpLocks/>
            </p:cNvCxnSpPr>
            <p:nvPr/>
          </p:nvCxnSpPr>
          <p:spPr>
            <a:xfrm flipV="1">
              <a:off x="8176036"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A9D7F32B-8B80-4E6B-AC4B-C5748D3C4D08}"/>
                </a:ext>
              </a:extLst>
            </p:cNvPr>
            <p:cNvCxnSpPr>
              <a:cxnSpLocks/>
            </p:cNvCxnSpPr>
            <p:nvPr/>
          </p:nvCxnSpPr>
          <p:spPr>
            <a:xfrm flipV="1">
              <a:off x="8249855"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766F06BE-87BA-470A-9AF8-563ED881A519}"/>
                </a:ext>
              </a:extLst>
            </p:cNvPr>
            <p:cNvCxnSpPr>
              <a:cxnSpLocks/>
            </p:cNvCxnSpPr>
            <p:nvPr/>
          </p:nvCxnSpPr>
          <p:spPr>
            <a:xfrm flipV="1">
              <a:off x="8314149" y="871110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4168072E-2A07-4808-8207-1F43881CB3F3}"/>
                </a:ext>
              </a:extLst>
            </p:cNvPr>
            <p:cNvCxnSpPr>
              <a:cxnSpLocks/>
            </p:cNvCxnSpPr>
            <p:nvPr/>
          </p:nvCxnSpPr>
          <p:spPr>
            <a:xfrm flipV="1">
              <a:off x="835614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7C08BE97-87E7-40F4-A1B3-AE4B51BA0A65}"/>
                </a:ext>
              </a:extLst>
            </p:cNvPr>
            <p:cNvCxnSpPr>
              <a:cxnSpLocks/>
            </p:cNvCxnSpPr>
            <p:nvPr/>
          </p:nvCxnSpPr>
          <p:spPr>
            <a:xfrm flipV="1">
              <a:off x="8420437"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A2877364-1C3E-4741-91ED-6A36C6D8925C}"/>
                </a:ext>
              </a:extLst>
            </p:cNvPr>
            <p:cNvCxnSpPr>
              <a:cxnSpLocks/>
            </p:cNvCxnSpPr>
            <p:nvPr/>
          </p:nvCxnSpPr>
          <p:spPr>
            <a:xfrm flipV="1">
              <a:off x="8486452" y="871110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DE7D79B2-9348-4392-9888-180A19454F30}"/>
                </a:ext>
              </a:extLst>
            </p:cNvPr>
            <p:cNvCxnSpPr>
              <a:cxnSpLocks/>
            </p:cNvCxnSpPr>
            <p:nvPr/>
          </p:nvCxnSpPr>
          <p:spPr>
            <a:xfrm flipV="1">
              <a:off x="8561503"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D272D41-21C5-460D-BD0F-F5B08C79E898}"/>
                </a:ext>
              </a:extLst>
            </p:cNvPr>
            <p:cNvCxnSpPr>
              <a:cxnSpLocks/>
            </p:cNvCxnSpPr>
            <p:nvPr/>
          </p:nvCxnSpPr>
          <p:spPr>
            <a:xfrm flipV="1">
              <a:off x="8616456"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C1718320-FE82-46D5-8FBA-5BD3E297C921}"/>
                </a:ext>
              </a:extLst>
            </p:cNvPr>
            <p:cNvCxnSpPr>
              <a:cxnSpLocks/>
            </p:cNvCxnSpPr>
            <p:nvPr/>
          </p:nvCxnSpPr>
          <p:spPr>
            <a:xfrm flipV="1">
              <a:off x="8662449" y="871109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a:extLst>
                <a:ext uri="{FF2B5EF4-FFF2-40B4-BE49-F238E27FC236}">
                  <a16:creationId xmlns:a16="http://schemas.microsoft.com/office/drawing/2014/main" id="{25069AF7-55ED-4C4A-97DC-BA32D58EF12E}"/>
                </a:ext>
              </a:extLst>
            </p:cNvPr>
            <p:cNvCxnSpPr>
              <a:cxnSpLocks/>
            </p:cNvCxnSpPr>
            <p:nvPr/>
          </p:nvCxnSpPr>
          <p:spPr>
            <a:xfrm flipV="1">
              <a:off x="872797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74A4FAA9-62FF-4CBD-AD8B-FB63185D1112}"/>
                </a:ext>
              </a:extLst>
            </p:cNvPr>
            <p:cNvCxnSpPr>
              <a:cxnSpLocks/>
            </p:cNvCxnSpPr>
            <p:nvPr/>
          </p:nvCxnSpPr>
          <p:spPr>
            <a:xfrm flipV="1">
              <a:off x="8823223"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a:extLst>
                <a:ext uri="{FF2B5EF4-FFF2-40B4-BE49-F238E27FC236}">
                  <a16:creationId xmlns:a16="http://schemas.microsoft.com/office/drawing/2014/main" id="{5A48360B-D107-4553-83DC-EBFF6644F6A0}"/>
                </a:ext>
              </a:extLst>
            </p:cNvPr>
            <p:cNvCxnSpPr>
              <a:cxnSpLocks/>
            </p:cNvCxnSpPr>
            <p:nvPr/>
          </p:nvCxnSpPr>
          <p:spPr>
            <a:xfrm flipV="1">
              <a:off x="8882754"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3B638276-9D5D-4D85-B4F7-7BD72DF8FF93}"/>
                </a:ext>
              </a:extLst>
            </p:cNvPr>
            <p:cNvCxnSpPr>
              <a:cxnSpLocks/>
            </p:cNvCxnSpPr>
            <p:nvPr/>
          </p:nvCxnSpPr>
          <p:spPr>
            <a:xfrm flipV="1">
              <a:off x="8947048"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6E50570A-AAEB-4EBA-97D5-0BCAF904D801}"/>
                </a:ext>
              </a:extLst>
            </p:cNvPr>
            <p:cNvCxnSpPr>
              <a:cxnSpLocks/>
            </p:cNvCxnSpPr>
            <p:nvPr/>
          </p:nvCxnSpPr>
          <p:spPr>
            <a:xfrm flipV="1">
              <a:off x="9011342" y="871109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880688EF-D1FB-416A-87C9-D1FE61E12AE9}"/>
                </a:ext>
              </a:extLst>
            </p:cNvPr>
            <p:cNvCxnSpPr>
              <a:cxnSpLocks/>
            </p:cNvCxnSpPr>
            <p:nvPr/>
          </p:nvCxnSpPr>
          <p:spPr>
            <a:xfrm flipV="1">
              <a:off x="9070873"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F2BE63DB-0293-4C9D-AA5F-CA1B30ACC46B}"/>
                </a:ext>
              </a:extLst>
            </p:cNvPr>
            <p:cNvCxnSpPr>
              <a:cxnSpLocks/>
            </p:cNvCxnSpPr>
            <p:nvPr/>
          </p:nvCxnSpPr>
          <p:spPr>
            <a:xfrm flipV="1">
              <a:off x="913806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C2C88213-AF8A-461E-9889-E9CC93E0531C}"/>
                </a:ext>
              </a:extLst>
            </p:cNvPr>
            <p:cNvCxnSpPr>
              <a:cxnSpLocks/>
            </p:cNvCxnSpPr>
            <p:nvPr/>
          </p:nvCxnSpPr>
          <p:spPr>
            <a:xfrm flipV="1">
              <a:off x="9211884" y="871109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7573528D-7B70-4194-BB4E-0FFD0E008A08}"/>
                </a:ext>
              </a:extLst>
            </p:cNvPr>
            <p:cNvCxnSpPr>
              <a:cxnSpLocks/>
            </p:cNvCxnSpPr>
            <p:nvPr/>
          </p:nvCxnSpPr>
          <p:spPr>
            <a:xfrm flipV="1">
              <a:off x="9276178"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882009B3-9884-4B7B-B55D-5295625EF1DA}"/>
                </a:ext>
              </a:extLst>
            </p:cNvPr>
            <p:cNvCxnSpPr>
              <a:cxnSpLocks/>
            </p:cNvCxnSpPr>
            <p:nvPr/>
          </p:nvCxnSpPr>
          <p:spPr>
            <a:xfrm flipV="1">
              <a:off x="931817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E0B2012E-ECB1-48F3-A3C6-ADE5E7995952}"/>
                </a:ext>
              </a:extLst>
            </p:cNvPr>
            <p:cNvCxnSpPr>
              <a:cxnSpLocks/>
            </p:cNvCxnSpPr>
            <p:nvPr/>
          </p:nvCxnSpPr>
          <p:spPr>
            <a:xfrm flipV="1">
              <a:off x="9382465"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3D55BEB2-7190-4B27-9D44-BC7009D853D7}"/>
                </a:ext>
              </a:extLst>
            </p:cNvPr>
            <p:cNvCxnSpPr>
              <a:cxnSpLocks/>
            </p:cNvCxnSpPr>
            <p:nvPr/>
          </p:nvCxnSpPr>
          <p:spPr>
            <a:xfrm flipV="1">
              <a:off x="9448481"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88532C2C-598D-40FB-A270-DE092B62D50B}"/>
                </a:ext>
              </a:extLst>
            </p:cNvPr>
            <p:cNvCxnSpPr>
              <a:cxnSpLocks/>
            </p:cNvCxnSpPr>
            <p:nvPr/>
          </p:nvCxnSpPr>
          <p:spPr>
            <a:xfrm flipV="1">
              <a:off x="9523532"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2D6A192C-DF2B-4DAA-8D13-081DA1EA6A8F}"/>
                </a:ext>
              </a:extLst>
            </p:cNvPr>
            <p:cNvCxnSpPr>
              <a:cxnSpLocks/>
            </p:cNvCxnSpPr>
            <p:nvPr/>
          </p:nvCxnSpPr>
          <p:spPr>
            <a:xfrm flipV="1">
              <a:off x="9578484" y="871109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C3334F4C-16FF-4842-83C5-82E2CFF56E8C}"/>
                </a:ext>
              </a:extLst>
            </p:cNvPr>
            <p:cNvCxnSpPr>
              <a:cxnSpLocks/>
            </p:cNvCxnSpPr>
            <p:nvPr/>
          </p:nvCxnSpPr>
          <p:spPr>
            <a:xfrm flipV="1">
              <a:off x="9624477"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91A331F9-A5D6-4133-AC17-71C7D526066D}"/>
                </a:ext>
              </a:extLst>
            </p:cNvPr>
            <p:cNvCxnSpPr>
              <a:cxnSpLocks/>
            </p:cNvCxnSpPr>
            <p:nvPr/>
          </p:nvCxnSpPr>
          <p:spPr>
            <a:xfrm flipV="1">
              <a:off x="9697660"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9BF05483-69F9-45E2-A5D2-358929780277}"/>
                </a:ext>
              </a:extLst>
            </p:cNvPr>
            <p:cNvCxnSpPr>
              <a:cxnSpLocks/>
            </p:cNvCxnSpPr>
            <p:nvPr/>
          </p:nvCxnSpPr>
          <p:spPr>
            <a:xfrm flipV="1">
              <a:off x="9739654" y="871109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17823B51-ED25-499D-8420-1D4FD412BB56}"/>
                </a:ext>
              </a:extLst>
            </p:cNvPr>
            <p:cNvCxnSpPr>
              <a:cxnSpLocks/>
            </p:cNvCxnSpPr>
            <p:nvPr/>
          </p:nvCxnSpPr>
          <p:spPr>
            <a:xfrm flipV="1">
              <a:off x="9803948"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73573102-B9F1-48C9-B5EB-924CEE1C6639}"/>
                </a:ext>
              </a:extLst>
            </p:cNvPr>
            <p:cNvCxnSpPr>
              <a:cxnSpLocks/>
            </p:cNvCxnSpPr>
            <p:nvPr/>
          </p:nvCxnSpPr>
          <p:spPr>
            <a:xfrm flipV="1">
              <a:off x="9869963"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775DCDA7-A185-4498-AD04-41B422F96F72}"/>
                </a:ext>
              </a:extLst>
            </p:cNvPr>
            <p:cNvCxnSpPr>
              <a:cxnSpLocks/>
            </p:cNvCxnSpPr>
            <p:nvPr/>
          </p:nvCxnSpPr>
          <p:spPr>
            <a:xfrm flipV="1">
              <a:off x="9945015" y="871109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B00D80EC-056E-4DF2-94BB-85950CB265D6}"/>
                </a:ext>
              </a:extLst>
            </p:cNvPr>
            <p:cNvCxnSpPr>
              <a:cxnSpLocks/>
            </p:cNvCxnSpPr>
            <p:nvPr/>
          </p:nvCxnSpPr>
          <p:spPr>
            <a:xfrm flipV="1">
              <a:off x="9999967"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2C8DF01C-1557-4BD6-A428-85D92D4C592F}"/>
                </a:ext>
              </a:extLst>
            </p:cNvPr>
            <p:cNvCxnSpPr>
              <a:cxnSpLocks/>
            </p:cNvCxnSpPr>
            <p:nvPr/>
          </p:nvCxnSpPr>
          <p:spPr>
            <a:xfrm flipV="1">
              <a:off x="10045960"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592CD10A-AEBC-4041-969A-5EB99BA245AE}"/>
                </a:ext>
              </a:extLst>
            </p:cNvPr>
            <p:cNvCxnSpPr>
              <a:cxnSpLocks/>
            </p:cNvCxnSpPr>
            <p:nvPr/>
          </p:nvCxnSpPr>
          <p:spPr>
            <a:xfrm flipV="1">
              <a:off x="10111484" y="871109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190A7831-01D0-4AD5-9C01-23D6442816A9}"/>
                </a:ext>
              </a:extLst>
            </p:cNvPr>
            <p:cNvCxnSpPr>
              <a:cxnSpLocks/>
            </p:cNvCxnSpPr>
            <p:nvPr/>
          </p:nvCxnSpPr>
          <p:spPr>
            <a:xfrm flipV="1">
              <a:off x="10206734"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2" name="Straight Connector 631">
              <a:extLst>
                <a:ext uri="{FF2B5EF4-FFF2-40B4-BE49-F238E27FC236}">
                  <a16:creationId xmlns:a16="http://schemas.microsoft.com/office/drawing/2014/main" id="{411DFA0E-F862-418C-A2ED-D9263B8137DC}"/>
                </a:ext>
              </a:extLst>
            </p:cNvPr>
            <p:cNvCxnSpPr>
              <a:cxnSpLocks/>
            </p:cNvCxnSpPr>
            <p:nvPr/>
          </p:nvCxnSpPr>
          <p:spPr>
            <a:xfrm flipV="1">
              <a:off x="1026626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07387F2E-3361-45B3-B3A9-5099A8D20FBF}"/>
                </a:ext>
              </a:extLst>
            </p:cNvPr>
            <p:cNvCxnSpPr>
              <a:cxnSpLocks/>
            </p:cNvCxnSpPr>
            <p:nvPr/>
          </p:nvCxnSpPr>
          <p:spPr>
            <a:xfrm flipV="1">
              <a:off x="10330559"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253E671D-E6F6-43C0-B0CE-ABC164F259A2}"/>
                </a:ext>
              </a:extLst>
            </p:cNvPr>
            <p:cNvCxnSpPr>
              <a:cxnSpLocks/>
            </p:cNvCxnSpPr>
            <p:nvPr/>
          </p:nvCxnSpPr>
          <p:spPr>
            <a:xfrm flipV="1">
              <a:off x="10394853"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5" name="Straight Connector 634">
              <a:extLst>
                <a:ext uri="{FF2B5EF4-FFF2-40B4-BE49-F238E27FC236}">
                  <a16:creationId xmlns:a16="http://schemas.microsoft.com/office/drawing/2014/main" id="{EC0BFE0E-3095-40C8-B4FE-AC3B0F90B5C1}"/>
                </a:ext>
              </a:extLst>
            </p:cNvPr>
            <p:cNvCxnSpPr>
              <a:cxnSpLocks/>
            </p:cNvCxnSpPr>
            <p:nvPr/>
          </p:nvCxnSpPr>
          <p:spPr>
            <a:xfrm flipV="1">
              <a:off x="10454385"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6" name="Straight Connector 635">
              <a:extLst>
                <a:ext uri="{FF2B5EF4-FFF2-40B4-BE49-F238E27FC236}">
                  <a16:creationId xmlns:a16="http://schemas.microsoft.com/office/drawing/2014/main" id="{C0058BA6-828B-4EFC-BEB4-741B7647ABC0}"/>
                </a:ext>
              </a:extLst>
            </p:cNvPr>
            <p:cNvCxnSpPr>
              <a:cxnSpLocks/>
            </p:cNvCxnSpPr>
            <p:nvPr/>
          </p:nvCxnSpPr>
          <p:spPr>
            <a:xfrm flipV="1">
              <a:off x="10521576" y="871109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C2BB1B0C-B7A6-4A7D-8B61-F98B73AD9A78}"/>
                </a:ext>
              </a:extLst>
            </p:cNvPr>
            <p:cNvCxnSpPr>
              <a:cxnSpLocks/>
            </p:cNvCxnSpPr>
            <p:nvPr/>
          </p:nvCxnSpPr>
          <p:spPr>
            <a:xfrm flipV="1">
              <a:off x="10595395"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8" name="Straight Connector 637">
              <a:extLst>
                <a:ext uri="{FF2B5EF4-FFF2-40B4-BE49-F238E27FC236}">
                  <a16:creationId xmlns:a16="http://schemas.microsoft.com/office/drawing/2014/main" id="{E9842673-CB5B-407C-99E9-7BCA3880C884}"/>
                </a:ext>
              </a:extLst>
            </p:cNvPr>
            <p:cNvCxnSpPr>
              <a:cxnSpLocks/>
            </p:cNvCxnSpPr>
            <p:nvPr/>
          </p:nvCxnSpPr>
          <p:spPr>
            <a:xfrm flipV="1">
              <a:off x="10659690"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C98F70D5-4512-425C-84C6-6EA75979607B}"/>
                </a:ext>
              </a:extLst>
            </p:cNvPr>
            <p:cNvCxnSpPr>
              <a:cxnSpLocks/>
            </p:cNvCxnSpPr>
            <p:nvPr/>
          </p:nvCxnSpPr>
          <p:spPr>
            <a:xfrm flipV="1">
              <a:off x="10701683" y="871109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139D17E6-A86E-4A0F-AEA4-A97147AAE75D}"/>
                </a:ext>
              </a:extLst>
            </p:cNvPr>
            <p:cNvCxnSpPr>
              <a:cxnSpLocks/>
            </p:cNvCxnSpPr>
            <p:nvPr/>
          </p:nvCxnSpPr>
          <p:spPr>
            <a:xfrm flipV="1">
              <a:off x="10776074"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1E06DA59-8E0F-4C9F-84A7-53A3843D2E99}"/>
                </a:ext>
              </a:extLst>
            </p:cNvPr>
            <p:cNvCxnSpPr>
              <a:cxnSpLocks/>
            </p:cNvCxnSpPr>
            <p:nvPr/>
          </p:nvCxnSpPr>
          <p:spPr>
            <a:xfrm flipV="1">
              <a:off x="10831027"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E6C1451A-5DE8-41EE-BA23-DC9BB1BACC14}"/>
                </a:ext>
              </a:extLst>
            </p:cNvPr>
            <p:cNvCxnSpPr>
              <a:cxnSpLocks/>
            </p:cNvCxnSpPr>
            <p:nvPr/>
          </p:nvCxnSpPr>
          <p:spPr>
            <a:xfrm flipV="1">
              <a:off x="10877020" y="871109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1010F467-094A-4F1F-8160-8DEFBD12129D}"/>
                </a:ext>
              </a:extLst>
            </p:cNvPr>
            <p:cNvCxnSpPr>
              <a:cxnSpLocks/>
            </p:cNvCxnSpPr>
            <p:nvPr/>
          </p:nvCxnSpPr>
          <p:spPr>
            <a:xfrm flipV="1">
              <a:off x="1094254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01C54A40-2EE4-46A4-A15C-8BD6CB925FF3}"/>
                </a:ext>
              </a:extLst>
            </p:cNvPr>
            <p:cNvCxnSpPr>
              <a:cxnSpLocks/>
            </p:cNvCxnSpPr>
            <p:nvPr/>
          </p:nvCxnSpPr>
          <p:spPr>
            <a:xfrm flipV="1">
              <a:off x="11037794"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04554033-FC3D-4817-96A1-44586E068AC2}"/>
                </a:ext>
              </a:extLst>
            </p:cNvPr>
            <p:cNvCxnSpPr>
              <a:cxnSpLocks/>
            </p:cNvCxnSpPr>
            <p:nvPr/>
          </p:nvCxnSpPr>
          <p:spPr>
            <a:xfrm flipV="1">
              <a:off x="11097325"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66D26729-5A38-4F84-B1E2-CAEA5B6AA511}"/>
                </a:ext>
              </a:extLst>
            </p:cNvPr>
            <p:cNvCxnSpPr>
              <a:cxnSpLocks/>
            </p:cNvCxnSpPr>
            <p:nvPr/>
          </p:nvCxnSpPr>
          <p:spPr>
            <a:xfrm flipV="1">
              <a:off x="11161619"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55790019-B3BB-42FA-9168-F352F719FAD7}"/>
                </a:ext>
              </a:extLst>
            </p:cNvPr>
            <p:cNvCxnSpPr>
              <a:cxnSpLocks/>
            </p:cNvCxnSpPr>
            <p:nvPr/>
          </p:nvCxnSpPr>
          <p:spPr>
            <a:xfrm flipV="1">
              <a:off x="11225913" y="871108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4E929E03-1D53-4A4A-B0D1-81C95424A176}"/>
                </a:ext>
              </a:extLst>
            </p:cNvPr>
            <p:cNvCxnSpPr>
              <a:cxnSpLocks/>
            </p:cNvCxnSpPr>
            <p:nvPr/>
          </p:nvCxnSpPr>
          <p:spPr>
            <a:xfrm flipV="1">
              <a:off x="11285444"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2A687AAB-9F60-404A-A9F0-687ED3BED612}"/>
                </a:ext>
              </a:extLst>
            </p:cNvPr>
            <p:cNvCxnSpPr>
              <a:cxnSpLocks/>
            </p:cNvCxnSpPr>
            <p:nvPr/>
          </p:nvCxnSpPr>
          <p:spPr>
            <a:xfrm flipV="1">
              <a:off x="1135263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0" name="Straight Connector 649">
              <a:extLst>
                <a:ext uri="{FF2B5EF4-FFF2-40B4-BE49-F238E27FC236}">
                  <a16:creationId xmlns:a16="http://schemas.microsoft.com/office/drawing/2014/main" id="{1CB89D9B-D9D3-4DD4-94D7-56232A2A858F}"/>
                </a:ext>
              </a:extLst>
            </p:cNvPr>
            <p:cNvCxnSpPr>
              <a:cxnSpLocks/>
            </p:cNvCxnSpPr>
            <p:nvPr/>
          </p:nvCxnSpPr>
          <p:spPr>
            <a:xfrm flipV="1">
              <a:off x="11426455" y="871108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1" name="Straight Connector 650">
              <a:extLst>
                <a:ext uri="{FF2B5EF4-FFF2-40B4-BE49-F238E27FC236}">
                  <a16:creationId xmlns:a16="http://schemas.microsoft.com/office/drawing/2014/main" id="{440BBE1F-6C4C-49E3-8314-A7AEA1CCD4D1}"/>
                </a:ext>
              </a:extLst>
            </p:cNvPr>
            <p:cNvCxnSpPr>
              <a:cxnSpLocks/>
            </p:cNvCxnSpPr>
            <p:nvPr/>
          </p:nvCxnSpPr>
          <p:spPr>
            <a:xfrm flipV="1">
              <a:off x="11490749"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B533F051-290C-444B-B38D-9803B5525777}"/>
                </a:ext>
              </a:extLst>
            </p:cNvPr>
            <p:cNvCxnSpPr>
              <a:cxnSpLocks/>
            </p:cNvCxnSpPr>
            <p:nvPr/>
          </p:nvCxnSpPr>
          <p:spPr>
            <a:xfrm flipV="1">
              <a:off x="11562186"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3" name="Straight Connector 652">
              <a:extLst>
                <a:ext uri="{FF2B5EF4-FFF2-40B4-BE49-F238E27FC236}">
                  <a16:creationId xmlns:a16="http://schemas.microsoft.com/office/drawing/2014/main" id="{F52CB328-8898-4049-9F77-B30DF7D970D6}"/>
                </a:ext>
              </a:extLst>
            </p:cNvPr>
            <p:cNvCxnSpPr>
              <a:cxnSpLocks/>
            </p:cNvCxnSpPr>
            <p:nvPr/>
          </p:nvCxnSpPr>
          <p:spPr>
            <a:xfrm flipV="1">
              <a:off x="11647912" y="871108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2" name="Content Placeholder 4">
              <a:extLst>
                <a:ext uri="{FF2B5EF4-FFF2-40B4-BE49-F238E27FC236}">
                  <a16:creationId xmlns:a16="http://schemas.microsoft.com/office/drawing/2014/main" id="{71A1DEDA-D308-4EF7-A368-4904EDED8737}"/>
                </a:ext>
              </a:extLst>
            </p:cNvPr>
            <p:cNvSpPr txBox="1">
              <a:spLocks/>
            </p:cNvSpPr>
            <p:nvPr/>
          </p:nvSpPr>
          <p:spPr>
            <a:xfrm>
              <a:off x="517334" y="7796540"/>
              <a:ext cx="462313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nSpc>
                  <a:spcPct val="90000"/>
                </a:lnSpc>
                <a:spcBef>
                  <a:spcPts val="1000"/>
                </a:spcBef>
                <a:buFont typeface="Arial" panose="020B0604020202020204" pitchFamily="34" charset="0"/>
                <a:buNone/>
                <a:defRPr sz="1050">
                  <a:solidFill>
                    <a:schemeClr val="bg1"/>
                  </a:solidFill>
                  <a:latin typeface="Bahnschrift Light" panose="020B0502040204020203"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600" dirty="0"/>
                <a:t>First Try: Time-Based Labelling</a:t>
              </a:r>
            </a:p>
          </p:txBody>
        </p:sp>
        <p:cxnSp>
          <p:nvCxnSpPr>
            <p:cNvPr id="764" name="Gerader Verbinder 48">
              <a:extLst>
                <a:ext uri="{FF2B5EF4-FFF2-40B4-BE49-F238E27FC236}">
                  <a16:creationId xmlns:a16="http://schemas.microsoft.com/office/drawing/2014/main" id="{6060D753-8725-4109-B6CF-65757B70F0B4}"/>
                </a:ext>
              </a:extLst>
            </p:cNvPr>
            <p:cNvCxnSpPr/>
            <p:nvPr/>
          </p:nvCxnSpPr>
          <p:spPr>
            <a:xfrm>
              <a:off x="524954" y="8039374"/>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6" name="TextBox 765">
              <a:extLst>
                <a:ext uri="{FF2B5EF4-FFF2-40B4-BE49-F238E27FC236}">
                  <a16:creationId xmlns:a16="http://schemas.microsoft.com/office/drawing/2014/main" id="{A094F41F-E29C-4F43-9E36-6F0805481360}"/>
                </a:ext>
              </a:extLst>
            </p:cNvPr>
            <p:cNvSpPr txBox="1"/>
            <p:nvPr/>
          </p:nvSpPr>
          <p:spPr>
            <a:xfrm>
              <a:off x="640871" y="8172005"/>
              <a:ext cx="4411491" cy="539102"/>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noted down start and end of a gesture in the video and applied this to the frames of the stream.</a:t>
              </a:r>
            </a:p>
          </p:txBody>
        </p:sp>
        <p:sp>
          <p:nvSpPr>
            <p:cNvPr id="278" name="TextBox 277">
              <a:extLst>
                <a:ext uri="{FF2B5EF4-FFF2-40B4-BE49-F238E27FC236}">
                  <a16:creationId xmlns:a16="http://schemas.microsoft.com/office/drawing/2014/main" id="{F89C07D1-F79B-4823-90CB-3D87B1EA0533}"/>
                </a:ext>
              </a:extLst>
            </p:cNvPr>
            <p:cNvSpPr txBox="1"/>
            <p:nvPr/>
          </p:nvSpPr>
          <p:spPr>
            <a:xfrm>
              <a:off x="6421344"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279" name="TextBox 278">
              <a:extLst>
                <a:ext uri="{FF2B5EF4-FFF2-40B4-BE49-F238E27FC236}">
                  <a16:creationId xmlns:a16="http://schemas.microsoft.com/office/drawing/2014/main" id="{BBC8D5DC-A528-4DB8-8A59-9EB55CDEC453}"/>
                </a:ext>
              </a:extLst>
            </p:cNvPr>
            <p:cNvSpPr txBox="1"/>
            <p:nvPr/>
          </p:nvSpPr>
          <p:spPr>
            <a:xfrm>
              <a:off x="7096525" y="8380254"/>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cxnSp>
          <p:nvCxnSpPr>
            <p:cNvPr id="7" name="Straight Arrow Connector 6">
              <a:extLst>
                <a:ext uri="{FF2B5EF4-FFF2-40B4-BE49-F238E27FC236}">
                  <a16:creationId xmlns:a16="http://schemas.microsoft.com/office/drawing/2014/main" id="{207ECC9A-A36A-4B8D-BD59-1712B3EC51F3}"/>
                </a:ext>
              </a:extLst>
            </p:cNvPr>
            <p:cNvCxnSpPr/>
            <p:nvPr/>
          </p:nvCxnSpPr>
          <p:spPr>
            <a:xfrm>
              <a:off x="7156124"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2" name="Straight Arrow Connector 281">
              <a:extLst>
                <a:ext uri="{FF2B5EF4-FFF2-40B4-BE49-F238E27FC236}">
                  <a16:creationId xmlns:a16="http://schemas.microsoft.com/office/drawing/2014/main" id="{7809AF9A-651D-4739-8AA9-022D9B5830A7}"/>
                </a:ext>
              </a:extLst>
            </p:cNvPr>
            <p:cNvCxnSpPr/>
            <p:nvPr/>
          </p:nvCxnSpPr>
          <p:spPr>
            <a:xfrm>
              <a:off x="8511760"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3" name="Straight Arrow Connector 282">
              <a:extLst>
                <a:ext uri="{FF2B5EF4-FFF2-40B4-BE49-F238E27FC236}">
                  <a16:creationId xmlns:a16="http://schemas.microsoft.com/office/drawing/2014/main" id="{BBE5DBD6-B713-4EE5-B798-06B1A384EECA}"/>
                </a:ext>
              </a:extLst>
            </p:cNvPr>
            <p:cNvCxnSpPr/>
            <p:nvPr/>
          </p:nvCxnSpPr>
          <p:spPr>
            <a:xfrm>
              <a:off x="9848459"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84" name="Straight Arrow Connector 283">
              <a:extLst>
                <a:ext uri="{FF2B5EF4-FFF2-40B4-BE49-F238E27FC236}">
                  <a16:creationId xmlns:a16="http://schemas.microsoft.com/office/drawing/2014/main" id="{79B738BD-8592-42C3-A179-1B32D26DD007}"/>
                </a:ext>
              </a:extLst>
            </p:cNvPr>
            <p:cNvCxnSpPr/>
            <p:nvPr/>
          </p:nvCxnSpPr>
          <p:spPr>
            <a:xfrm>
              <a:off x="11204095" y="8159731"/>
              <a:ext cx="0" cy="176834"/>
            </a:xfrm>
            <a:prstGeom prst="straightConnector1">
              <a:avLst/>
            </a:pr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285" name="TextBox 284">
              <a:extLst>
                <a:ext uri="{FF2B5EF4-FFF2-40B4-BE49-F238E27FC236}">
                  <a16:creationId xmlns:a16="http://schemas.microsoft.com/office/drawing/2014/main" id="{433C9E2B-954E-4DF7-B92F-BB02D141EA5B}"/>
                </a:ext>
              </a:extLst>
            </p:cNvPr>
            <p:cNvSpPr txBox="1"/>
            <p:nvPr/>
          </p:nvSpPr>
          <p:spPr>
            <a:xfrm>
              <a:off x="6922883"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6" name="TextBox 285">
              <a:extLst>
                <a:ext uri="{FF2B5EF4-FFF2-40B4-BE49-F238E27FC236}">
                  <a16:creationId xmlns:a16="http://schemas.microsoft.com/office/drawing/2014/main" id="{8D9F4698-A239-409F-9985-752510361854}"/>
                </a:ext>
              </a:extLst>
            </p:cNvPr>
            <p:cNvSpPr txBox="1"/>
            <p:nvPr/>
          </p:nvSpPr>
          <p:spPr>
            <a:xfrm>
              <a:off x="9624477"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start</a:t>
              </a:r>
            </a:p>
          </p:txBody>
        </p:sp>
        <p:sp>
          <p:nvSpPr>
            <p:cNvPr id="287" name="TextBox 286">
              <a:extLst>
                <a:ext uri="{FF2B5EF4-FFF2-40B4-BE49-F238E27FC236}">
                  <a16:creationId xmlns:a16="http://schemas.microsoft.com/office/drawing/2014/main" id="{5A27A1FC-018F-495C-8E66-ACA6F03D1161}"/>
                </a:ext>
              </a:extLst>
            </p:cNvPr>
            <p:cNvSpPr txBox="1"/>
            <p:nvPr/>
          </p:nvSpPr>
          <p:spPr>
            <a:xfrm>
              <a:off x="8267856"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8" name="TextBox 287">
              <a:extLst>
                <a:ext uri="{FF2B5EF4-FFF2-40B4-BE49-F238E27FC236}">
                  <a16:creationId xmlns:a16="http://schemas.microsoft.com/office/drawing/2014/main" id="{D7E81877-15E9-4243-BF49-934AD9E4DCAC}"/>
                </a:ext>
              </a:extLst>
            </p:cNvPr>
            <p:cNvSpPr txBox="1"/>
            <p:nvPr/>
          </p:nvSpPr>
          <p:spPr>
            <a:xfrm>
              <a:off x="10949012" y="7834496"/>
              <a:ext cx="480541" cy="32523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gesture end</a:t>
              </a:r>
            </a:p>
          </p:txBody>
        </p:sp>
        <p:sp>
          <p:nvSpPr>
            <p:cNvPr id="289" name="TextBox 288">
              <a:extLst>
                <a:ext uri="{FF2B5EF4-FFF2-40B4-BE49-F238E27FC236}">
                  <a16:creationId xmlns:a16="http://schemas.microsoft.com/office/drawing/2014/main" id="{42FE521D-2104-4955-9FE9-9164FE346DBD}"/>
                </a:ext>
              </a:extLst>
            </p:cNvPr>
            <p:cNvSpPr txBox="1"/>
            <p:nvPr/>
          </p:nvSpPr>
          <p:spPr>
            <a:xfrm>
              <a:off x="5358181" y="8045976"/>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290" name="Straight Connector 289">
              <a:extLst>
                <a:ext uri="{FF2B5EF4-FFF2-40B4-BE49-F238E27FC236}">
                  <a16:creationId xmlns:a16="http://schemas.microsoft.com/office/drawing/2014/main" id="{C7923533-992E-47AB-9215-CAAE391D803A}"/>
                </a:ext>
              </a:extLst>
            </p:cNvPr>
            <p:cNvCxnSpPr>
              <a:cxnSpLocks/>
            </p:cNvCxnSpPr>
            <p:nvPr/>
          </p:nvCxnSpPr>
          <p:spPr>
            <a:xfrm rot="5400000">
              <a:off x="5685310" y="8422625"/>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F13D99-96B6-45A1-8C03-5E5B45D6134B}"/>
                </a:ext>
              </a:extLst>
            </p:cNvPr>
            <p:cNvCxnSpPr>
              <a:cxnSpLocks/>
            </p:cNvCxnSpPr>
            <p:nvPr/>
          </p:nvCxnSpPr>
          <p:spPr>
            <a:xfrm rot="5400000">
              <a:off x="5685310" y="95053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E20316BE-CCEB-4228-BC52-F5738FFAC498}"/>
                </a:ext>
              </a:extLst>
            </p:cNvPr>
            <p:cNvSpPr txBox="1"/>
            <p:nvPr/>
          </p:nvSpPr>
          <p:spPr>
            <a:xfrm>
              <a:off x="5358181" y="937241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assumption</a:t>
              </a:r>
            </a:p>
          </p:txBody>
        </p:sp>
        <p:sp>
          <p:nvSpPr>
            <p:cNvPr id="9" name="Flowchart: Multidocument 8">
              <a:extLst>
                <a:ext uri="{FF2B5EF4-FFF2-40B4-BE49-F238E27FC236}">
                  <a16:creationId xmlns:a16="http://schemas.microsoft.com/office/drawing/2014/main" id="{9A58DAC3-9D81-405D-9469-CA802C64F196}"/>
                </a:ext>
              </a:extLst>
            </p:cNvPr>
            <p:cNvSpPr/>
            <p:nvPr/>
          </p:nvSpPr>
          <p:spPr>
            <a:xfrm>
              <a:off x="644201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0" name="Flowchart: Multidocument 989">
              <a:extLst>
                <a:ext uri="{FF2B5EF4-FFF2-40B4-BE49-F238E27FC236}">
                  <a16:creationId xmlns:a16="http://schemas.microsoft.com/office/drawing/2014/main" id="{155C6EDC-CC62-4F4B-B06B-326D8CBAD982}"/>
                </a:ext>
              </a:extLst>
            </p:cNvPr>
            <p:cNvSpPr/>
            <p:nvPr/>
          </p:nvSpPr>
          <p:spPr>
            <a:xfrm>
              <a:off x="656185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1" name="Flowchart: Multidocument 990">
              <a:extLst>
                <a:ext uri="{FF2B5EF4-FFF2-40B4-BE49-F238E27FC236}">
                  <a16:creationId xmlns:a16="http://schemas.microsoft.com/office/drawing/2014/main" id="{68AC0DB4-FF65-4C94-B9C6-CC93608647B3}"/>
                </a:ext>
              </a:extLst>
            </p:cNvPr>
            <p:cNvSpPr/>
            <p:nvPr/>
          </p:nvSpPr>
          <p:spPr>
            <a:xfrm>
              <a:off x="668169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2" name="Flowchart: Multidocument 991">
              <a:extLst>
                <a:ext uri="{FF2B5EF4-FFF2-40B4-BE49-F238E27FC236}">
                  <a16:creationId xmlns:a16="http://schemas.microsoft.com/office/drawing/2014/main" id="{8986A6D2-F44C-46DE-94E0-49446B7FB476}"/>
                </a:ext>
              </a:extLst>
            </p:cNvPr>
            <p:cNvSpPr/>
            <p:nvPr/>
          </p:nvSpPr>
          <p:spPr>
            <a:xfrm>
              <a:off x="680152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3" name="Flowchart: Multidocument 992">
              <a:extLst>
                <a:ext uri="{FF2B5EF4-FFF2-40B4-BE49-F238E27FC236}">
                  <a16:creationId xmlns:a16="http://schemas.microsoft.com/office/drawing/2014/main" id="{90215C65-571D-411F-AF82-4AF342D65E53}"/>
                </a:ext>
              </a:extLst>
            </p:cNvPr>
            <p:cNvSpPr/>
            <p:nvPr/>
          </p:nvSpPr>
          <p:spPr>
            <a:xfrm>
              <a:off x="692136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4" name="Flowchart: Multidocument 993">
              <a:extLst>
                <a:ext uri="{FF2B5EF4-FFF2-40B4-BE49-F238E27FC236}">
                  <a16:creationId xmlns:a16="http://schemas.microsoft.com/office/drawing/2014/main" id="{35573E75-CB80-4220-B97A-3CAE15A4B651}"/>
                </a:ext>
              </a:extLst>
            </p:cNvPr>
            <p:cNvSpPr/>
            <p:nvPr/>
          </p:nvSpPr>
          <p:spPr>
            <a:xfrm>
              <a:off x="704120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5" name="Flowchart: Multidocument 994">
              <a:extLst>
                <a:ext uri="{FF2B5EF4-FFF2-40B4-BE49-F238E27FC236}">
                  <a16:creationId xmlns:a16="http://schemas.microsoft.com/office/drawing/2014/main" id="{C4E1243B-A9CD-401F-B4F0-EE60F6BDD92C}"/>
                </a:ext>
              </a:extLst>
            </p:cNvPr>
            <p:cNvSpPr/>
            <p:nvPr/>
          </p:nvSpPr>
          <p:spPr>
            <a:xfrm>
              <a:off x="716103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6" name="Flowchart: Multidocument 995">
              <a:extLst>
                <a:ext uri="{FF2B5EF4-FFF2-40B4-BE49-F238E27FC236}">
                  <a16:creationId xmlns:a16="http://schemas.microsoft.com/office/drawing/2014/main" id="{B06B5CDC-3880-4E5C-914E-51AB579FD57B}"/>
                </a:ext>
              </a:extLst>
            </p:cNvPr>
            <p:cNvSpPr/>
            <p:nvPr/>
          </p:nvSpPr>
          <p:spPr>
            <a:xfrm>
              <a:off x="728087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7" name="Flowchart: Multidocument 996">
              <a:extLst>
                <a:ext uri="{FF2B5EF4-FFF2-40B4-BE49-F238E27FC236}">
                  <a16:creationId xmlns:a16="http://schemas.microsoft.com/office/drawing/2014/main" id="{BF303319-2F85-47A3-B62E-F789AB4A6369}"/>
                </a:ext>
              </a:extLst>
            </p:cNvPr>
            <p:cNvSpPr/>
            <p:nvPr/>
          </p:nvSpPr>
          <p:spPr>
            <a:xfrm>
              <a:off x="740071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8" name="Flowchart: Multidocument 997">
              <a:extLst>
                <a:ext uri="{FF2B5EF4-FFF2-40B4-BE49-F238E27FC236}">
                  <a16:creationId xmlns:a16="http://schemas.microsoft.com/office/drawing/2014/main" id="{196D378F-267B-479E-8FCA-501EF825A24A}"/>
                </a:ext>
              </a:extLst>
            </p:cNvPr>
            <p:cNvSpPr/>
            <p:nvPr/>
          </p:nvSpPr>
          <p:spPr>
            <a:xfrm>
              <a:off x="752054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99" name="Flowchart: Multidocument 998">
              <a:extLst>
                <a:ext uri="{FF2B5EF4-FFF2-40B4-BE49-F238E27FC236}">
                  <a16:creationId xmlns:a16="http://schemas.microsoft.com/office/drawing/2014/main" id="{92A154F6-65F2-4829-8EB3-84EAB32DE36C}"/>
                </a:ext>
              </a:extLst>
            </p:cNvPr>
            <p:cNvSpPr/>
            <p:nvPr/>
          </p:nvSpPr>
          <p:spPr>
            <a:xfrm>
              <a:off x="764038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0" name="Flowchart: Multidocument 999">
              <a:extLst>
                <a:ext uri="{FF2B5EF4-FFF2-40B4-BE49-F238E27FC236}">
                  <a16:creationId xmlns:a16="http://schemas.microsoft.com/office/drawing/2014/main" id="{B0A449C3-F88C-4AC5-9101-202F0DD02135}"/>
                </a:ext>
              </a:extLst>
            </p:cNvPr>
            <p:cNvSpPr/>
            <p:nvPr/>
          </p:nvSpPr>
          <p:spPr>
            <a:xfrm>
              <a:off x="776022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1" name="Flowchart: Multidocument 1000">
              <a:extLst>
                <a:ext uri="{FF2B5EF4-FFF2-40B4-BE49-F238E27FC236}">
                  <a16:creationId xmlns:a16="http://schemas.microsoft.com/office/drawing/2014/main" id="{E28F1756-0BDC-4078-B410-6F9A67076A50}"/>
                </a:ext>
              </a:extLst>
            </p:cNvPr>
            <p:cNvSpPr/>
            <p:nvPr/>
          </p:nvSpPr>
          <p:spPr>
            <a:xfrm>
              <a:off x="788006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2" name="Flowchart: Multidocument 1001">
              <a:extLst>
                <a:ext uri="{FF2B5EF4-FFF2-40B4-BE49-F238E27FC236}">
                  <a16:creationId xmlns:a16="http://schemas.microsoft.com/office/drawing/2014/main" id="{E426D060-D8B8-4D3E-BD66-C42F3AB469AC}"/>
                </a:ext>
              </a:extLst>
            </p:cNvPr>
            <p:cNvSpPr/>
            <p:nvPr/>
          </p:nvSpPr>
          <p:spPr>
            <a:xfrm>
              <a:off x="799989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lowchart: Multidocument 1002">
              <a:extLst>
                <a:ext uri="{FF2B5EF4-FFF2-40B4-BE49-F238E27FC236}">
                  <a16:creationId xmlns:a16="http://schemas.microsoft.com/office/drawing/2014/main" id="{AE694918-0038-4D15-A1AF-A96EA23D17C8}"/>
                </a:ext>
              </a:extLst>
            </p:cNvPr>
            <p:cNvSpPr/>
            <p:nvPr/>
          </p:nvSpPr>
          <p:spPr>
            <a:xfrm>
              <a:off x="811973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4" name="Flowchart: Multidocument 1003">
              <a:extLst>
                <a:ext uri="{FF2B5EF4-FFF2-40B4-BE49-F238E27FC236}">
                  <a16:creationId xmlns:a16="http://schemas.microsoft.com/office/drawing/2014/main" id="{9584D7F8-D956-48C8-9C20-9028531E9C6D}"/>
                </a:ext>
              </a:extLst>
            </p:cNvPr>
            <p:cNvSpPr/>
            <p:nvPr/>
          </p:nvSpPr>
          <p:spPr>
            <a:xfrm>
              <a:off x="823957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5" name="Flowchart: Multidocument 1004">
              <a:extLst>
                <a:ext uri="{FF2B5EF4-FFF2-40B4-BE49-F238E27FC236}">
                  <a16:creationId xmlns:a16="http://schemas.microsoft.com/office/drawing/2014/main" id="{ACE63208-88A4-48B2-913F-5091F0E9B7F9}"/>
                </a:ext>
              </a:extLst>
            </p:cNvPr>
            <p:cNvSpPr/>
            <p:nvPr/>
          </p:nvSpPr>
          <p:spPr>
            <a:xfrm>
              <a:off x="835940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6" name="Flowchart: Multidocument 1005">
              <a:extLst>
                <a:ext uri="{FF2B5EF4-FFF2-40B4-BE49-F238E27FC236}">
                  <a16:creationId xmlns:a16="http://schemas.microsoft.com/office/drawing/2014/main" id="{823250A7-3A76-42C9-84C5-2C1994A26B6F}"/>
                </a:ext>
              </a:extLst>
            </p:cNvPr>
            <p:cNvSpPr/>
            <p:nvPr/>
          </p:nvSpPr>
          <p:spPr>
            <a:xfrm>
              <a:off x="847924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7" name="Flowchart: Multidocument 1006">
              <a:extLst>
                <a:ext uri="{FF2B5EF4-FFF2-40B4-BE49-F238E27FC236}">
                  <a16:creationId xmlns:a16="http://schemas.microsoft.com/office/drawing/2014/main" id="{AE4CA29A-6ECD-4D7A-AA73-8E04019230AB}"/>
                </a:ext>
              </a:extLst>
            </p:cNvPr>
            <p:cNvSpPr/>
            <p:nvPr/>
          </p:nvSpPr>
          <p:spPr>
            <a:xfrm>
              <a:off x="859908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8" name="Flowchart: Multidocument 1007">
              <a:extLst>
                <a:ext uri="{FF2B5EF4-FFF2-40B4-BE49-F238E27FC236}">
                  <a16:creationId xmlns:a16="http://schemas.microsoft.com/office/drawing/2014/main" id="{EAF69C62-E1C2-4315-AF27-AE32E60896AD}"/>
                </a:ext>
              </a:extLst>
            </p:cNvPr>
            <p:cNvSpPr/>
            <p:nvPr/>
          </p:nvSpPr>
          <p:spPr>
            <a:xfrm>
              <a:off x="871891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9" name="Flowchart: Multidocument 1008">
              <a:extLst>
                <a:ext uri="{FF2B5EF4-FFF2-40B4-BE49-F238E27FC236}">
                  <a16:creationId xmlns:a16="http://schemas.microsoft.com/office/drawing/2014/main" id="{25391AE1-49A2-445E-BDBB-D26261B0E52D}"/>
                </a:ext>
              </a:extLst>
            </p:cNvPr>
            <p:cNvSpPr/>
            <p:nvPr/>
          </p:nvSpPr>
          <p:spPr>
            <a:xfrm>
              <a:off x="883875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0" name="Flowchart: Multidocument 1009">
              <a:extLst>
                <a:ext uri="{FF2B5EF4-FFF2-40B4-BE49-F238E27FC236}">
                  <a16:creationId xmlns:a16="http://schemas.microsoft.com/office/drawing/2014/main" id="{3AA6B495-D3EA-4954-A8B5-E17CCAEF9C3D}"/>
                </a:ext>
              </a:extLst>
            </p:cNvPr>
            <p:cNvSpPr/>
            <p:nvPr/>
          </p:nvSpPr>
          <p:spPr>
            <a:xfrm>
              <a:off x="895859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1" name="Flowchart: Multidocument 1010">
              <a:extLst>
                <a:ext uri="{FF2B5EF4-FFF2-40B4-BE49-F238E27FC236}">
                  <a16:creationId xmlns:a16="http://schemas.microsoft.com/office/drawing/2014/main" id="{0D7FF709-1B7E-41FC-86A0-3E8150011D1E}"/>
                </a:ext>
              </a:extLst>
            </p:cNvPr>
            <p:cNvSpPr/>
            <p:nvPr/>
          </p:nvSpPr>
          <p:spPr>
            <a:xfrm>
              <a:off x="907843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2" name="Flowchart: Multidocument 1011">
              <a:extLst>
                <a:ext uri="{FF2B5EF4-FFF2-40B4-BE49-F238E27FC236}">
                  <a16:creationId xmlns:a16="http://schemas.microsoft.com/office/drawing/2014/main" id="{F63D513D-CF12-44D2-8AEB-9DAEBFC58DBE}"/>
                </a:ext>
              </a:extLst>
            </p:cNvPr>
            <p:cNvSpPr/>
            <p:nvPr/>
          </p:nvSpPr>
          <p:spPr>
            <a:xfrm>
              <a:off x="919826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3" name="Flowchart: Multidocument 1012">
              <a:extLst>
                <a:ext uri="{FF2B5EF4-FFF2-40B4-BE49-F238E27FC236}">
                  <a16:creationId xmlns:a16="http://schemas.microsoft.com/office/drawing/2014/main" id="{0CD7B2F2-3AAF-420C-9E25-A62BE01552F8}"/>
                </a:ext>
              </a:extLst>
            </p:cNvPr>
            <p:cNvSpPr/>
            <p:nvPr/>
          </p:nvSpPr>
          <p:spPr>
            <a:xfrm>
              <a:off x="931810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4" name="Flowchart: Multidocument 1013">
              <a:extLst>
                <a:ext uri="{FF2B5EF4-FFF2-40B4-BE49-F238E27FC236}">
                  <a16:creationId xmlns:a16="http://schemas.microsoft.com/office/drawing/2014/main" id="{4A7D6C34-F63A-499A-AAC2-8B91F2040B53}"/>
                </a:ext>
              </a:extLst>
            </p:cNvPr>
            <p:cNvSpPr/>
            <p:nvPr/>
          </p:nvSpPr>
          <p:spPr>
            <a:xfrm>
              <a:off x="943794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5" name="Flowchart: Multidocument 1014">
              <a:extLst>
                <a:ext uri="{FF2B5EF4-FFF2-40B4-BE49-F238E27FC236}">
                  <a16:creationId xmlns:a16="http://schemas.microsoft.com/office/drawing/2014/main" id="{3AD434E8-3674-436E-810E-FE0E17B39640}"/>
                </a:ext>
              </a:extLst>
            </p:cNvPr>
            <p:cNvSpPr/>
            <p:nvPr/>
          </p:nvSpPr>
          <p:spPr>
            <a:xfrm>
              <a:off x="955777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6" name="Flowchart: Multidocument 1015">
              <a:extLst>
                <a:ext uri="{FF2B5EF4-FFF2-40B4-BE49-F238E27FC236}">
                  <a16:creationId xmlns:a16="http://schemas.microsoft.com/office/drawing/2014/main" id="{488FDF00-539B-4516-80DC-9DFFBE7EEBBA}"/>
                </a:ext>
              </a:extLst>
            </p:cNvPr>
            <p:cNvSpPr/>
            <p:nvPr/>
          </p:nvSpPr>
          <p:spPr>
            <a:xfrm>
              <a:off x="967761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7" name="Flowchart: Multidocument 1016">
              <a:extLst>
                <a:ext uri="{FF2B5EF4-FFF2-40B4-BE49-F238E27FC236}">
                  <a16:creationId xmlns:a16="http://schemas.microsoft.com/office/drawing/2014/main" id="{FA21C76F-3516-4F84-ABCC-1562C28477EA}"/>
                </a:ext>
              </a:extLst>
            </p:cNvPr>
            <p:cNvSpPr/>
            <p:nvPr/>
          </p:nvSpPr>
          <p:spPr>
            <a:xfrm>
              <a:off x="979745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8" name="Flowchart: Multidocument 1017">
              <a:extLst>
                <a:ext uri="{FF2B5EF4-FFF2-40B4-BE49-F238E27FC236}">
                  <a16:creationId xmlns:a16="http://schemas.microsoft.com/office/drawing/2014/main" id="{C90DAA95-43C1-4A31-8BA3-A86BC4EE9A8A}"/>
                </a:ext>
              </a:extLst>
            </p:cNvPr>
            <p:cNvSpPr/>
            <p:nvPr/>
          </p:nvSpPr>
          <p:spPr>
            <a:xfrm>
              <a:off x="991728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19" name="Flowchart: Multidocument 1018">
              <a:extLst>
                <a:ext uri="{FF2B5EF4-FFF2-40B4-BE49-F238E27FC236}">
                  <a16:creationId xmlns:a16="http://schemas.microsoft.com/office/drawing/2014/main" id="{EEC0E7F0-C494-4D37-BDE8-D06D4A0B55A1}"/>
                </a:ext>
              </a:extLst>
            </p:cNvPr>
            <p:cNvSpPr/>
            <p:nvPr/>
          </p:nvSpPr>
          <p:spPr>
            <a:xfrm>
              <a:off x="1003712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0" name="Flowchart: Multidocument 1019">
              <a:extLst>
                <a:ext uri="{FF2B5EF4-FFF2-40B4-BE49-F238E27FC236}">
                  <a16:creationId xmlns:a16="http://schemas.microsoft.com/office/drawing/2014/main" id="{2D70F8A4-1721-465D-8F83-9790FA0D9957}"/>
                </a:ext>
              </a:extLst>
            </p:cNvPr>
            <p:cNvSpPr/>
            <p:nvPr/>
          </p:nvSpPr>
          <p:spPr>
            <a:xfrm>
              <a:off x="1015696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1" name="Flowchart: Multidocument 1020">
              <a:extLst>
                <a:ext uri="{FF2B5EF4-FFF2-40B4-BE49-F238E27FC236}">
                  <a16:creationId xmlns:a16="http://schemas.microsoft.com/office/drawing/2014/main" id="{861DD695-59BE-446C-A867-B701F3FBDF71}"/>
                </a:ext>
              </a:extLst>
            </p:cNvPr>
            <p:cNvSpPr/>
            <p:nvPr/>
          </p:nvSpPr>
          <p:spPr>
            <a:xfrm>
              <a:off x="1027680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2" name="Flowchart: Multidocument 1021">
              <a:extLst>
                <a:ext uri="{FF2B5EF4-FFF2-40B4-BE49-F238E27FC236}">
                  <a16:creationId xmlns:a16="http://schemas.microsoft.com/office/drawing/2014/main" id="{DF30BD53-C4EA-4782-A56C-971415DC6B90}"/>
                </a:ext>
              </a:extLst>
            </p:cNvPr>
            <p:cNvSpPr/>
            <p:nvPr/>
          </p:nvSpPr>
          <p:spPr>
            <a:xfrm>
              <a:off x="10396637"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3" name="Flowchart: Multidocument 1022">
              <a:extLst>
                <a:ext uri="{FF2B5EF4-FFF2-40B4-BE49-F238E27FC236}">
                  <a16:creationId xmlns:a16="http://schemas.microsoft.com/office/drawing/2014/main" id="{2FA8733A-B6C5-45B6-BA90-F59ABDDD40BC}"/>
                </a:ext>
              </a:extLst>
            </p:cNvPr>
            <p:cNvSpPr/>
            <p:nvPr/>
          </p:nvSpPr>
          <p:spPr>
            <a:xfrm>
              <a:off x="10516474"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4" name="Flowchart: Multidocument 1023">
              <a:extLst>
                <a:ext uri="{FF2B5EF4-FFF2-40B4-BE49-F238E27FC236}">
                  <a16:creationId xmlns:a16="http://schemas.microsoft.com/office/drawing/2014/main" id="{6FD3A09B-5D1B-4739-8E75-E64535FCFD0D}"/>
                </a:ext>
              </a:extLst>
            </p:cNvPr>
            <p:cNvSpPr/>
            <p:nvPr/>
          </p:nvSpPr>
          <p:spPr>
            <a:xfrm>
              <a:off x="10636311"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5" name="Flowchart: Multidocument 1024">
              <a:extLst>
                <a:ext uri="{FF2B5EF4-FFF2-40B4-BE49-F238E27FC236}">
                  <a16:creationId xmlns:a16="http://schemas.microsoft.com/office/drawing/2014/main" id="{C2F124C5-649A-4DC8-BDDF-9B0F726F66D3}"/>
                </a:ext>
              </a:extLst>
            </p:cNvPr>
            <p:cNvSpPr/>
            <p:nvPr/>
          </p:nvSpPr>
          <p:spPr>
            <a:xfrm>
              <a:off x="10756148"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6" name="Flowchart: Multidocument 1025">
              <a:extLst>
                <a:ext uri="{FF2B5EF4-FFF2-40B4-BE49-F238E27FC236}">
                  <a16:creationId xmlns:a16="http://schemas.microsoft.com/office/drawing/2014/main" id="{C7505AC3-E7CA-4AFB-BFC2-9000DFA9A56B}"/>
                </a:ext>
              </a:extLst>
            </p:cNvPr>
            <p:cNvSpPr/>
            <p:nvPr/>
          </p:nvSpPr>
          <p:spPr>
            <a:xfrm>
              <a:off x="11115659"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7" name="Flowchart: Multidocument 1026">
              <a:extLst>
                <a:ext uri="{FF2B5EF4-FFF2-40B4-BE49-F238E27FC236}">
                  <a16:creationId xmlns:a16="http://schemas.microsoft.com/office/drawing/2014/main" id="{49BA3E49-B2E0-400E-85F2-92139332787D}"/>
                </a:ext>
              </a:extLst>
            </p:cNvPr>
            <p:cNvSpPr/>
            <p:nvPr/>
          </p:nvSpPr>
          <p:spPr>
            <a:xfrm>
              <a:off x="11355333"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8" name="Flowchart: Multidocument 1027">
              <a:extLst>
                <a:ext uri="{FF2B5EF4-FFF2-40B4-BE49-F238E27FC236}">
                  <a16:creationId xmlns:a16="http://schemas.microsoft.com/office/drawing/2014/main" id="{AEF10938-FCFF-47C3-803F-1514BE36A7E1}"/>
                </a:ext>
              </a:extLst>
            </p:cNvPr>
            <p:cNvSpPr/>
            <p:nvPr/>
          </p:nvSpPr>
          <p:spPr>
            <a:xfrm>
              <a:off x="10875985"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29" name="Flowchart: Multidocument 1028">
              <a:extLst>
                <a:ext uri="{FF2B5EF4-FFF2-40B4-BE49-F238E27FC236}">
                  <a16:creationId xmlns:a16="http://schemas.microsoft.com/office/drawing/2014/main" id="{F036B924-9CF1-4E62-9B7D-14DE4FD8EC0C}"/>
                </a:ext>
              </a:extLst>
            </p:cNvPr>
            <p:cNvSpPr/>
            <p:nvPr/>
          </p:nvSpPr>
          <p:spPr>
            <a:xfrm>
              <a:off x="10995822"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0" name="Flowchart: Multidocument 1029">
              <a:extLst>
                <a:ext uri="{FF2B5EF4-FFF2-40B4-BE49-F238E27FC236}">
                  <a16:creationId xmlns:a16="http://schemas.microsoft.com/office/drawing/2014/main" id="{2BCAAE60-6C89-4F03-9FE0-2131CF748DB8}"/>
                </a:ext>
              </a:extLst>
            </p:cNvPr>
            <p:cNvSpPr/>
            <p:nvPr/>
          </p:nvSpPr>
          <p:spPr>
            <a:xfrm>
              <a:off x="11235496"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1" name="Flowchart: Multidocument 1030">
              <a:extLst>
                <a:ext uri="{FF2B5EF4-FFF2-40B4-BE49-F238E27FC236}">
                  <a16:creationId xmlns:a16="http://schemas.microsoft.com/office/drawing/2014/main" id="{FCC27561-E1E6-4C63-9A48-C40DF6D0FE81}"/>
                </a:ext>
              </a:extLst>
            </p:cNvPr>
            <p:cNvSpPr/>
            <p:nvPr/>
          </p:nvSpPr>
          <p:spPr>
            <a:xfrm>
              <a:off x="1147517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2" name="Flowchart: Multidocument 1031">
              <a:extLst>
                <a:ext uri="{FF2B5EF4-FFF2-40B4-BE49-F238E27FC236}">
                  <a16:creationId xmlns:a16="http://schemas.microsoft.com/office/drawing/2014/main" id="{10CC229C-9CEC-4A70-9EA6-F3E8740EFEFB}"/>
                </a:ext>
              </a:extLst>
            </p:cNvPr>
            <p:cNvSpPr/>
            <p:nvPr/>
          </p:nvSpPr>
          <p:spPr>
            <a:xfrm>
              <a:off x="11595020" y="9398674"/>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 name="Rectangle 9">
              <a:extLst>
                <a:ext uri="{FF2B5EF4-FFF2-40B4-BE49-F238E27FC236}">
                  <a16:creationId xmlns:a16="http://schemas.microsoft.com/office/drawing/2014/main" id="{34889A8E-359A-4CA7-A622-3815DE8C2A89}"/>
                </a:ext>
              </a:extLst>
            </p:cNvPr>
            <p:cNvSpPr/>
            <p:nvPr/>
          </p:nvSpPr>
          <p:spPr>
            <a:xfrm>
              <a:off x="7143270"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3" name="Rectangle 1032">
              <a:extLst>
                <a:ext uri="{FF2B5EF4-FFF2-40B4-BE49-F238E27FC236}">
                  <a16:creationId xmlns:a16="http://schemas.microsoft.com/office/drawing/2014/main" id="{70A09D83-0ABC-49A1-A94D-DE015B11752A}"/>
                </a:ext>
              </a:extLst>
            </p:cNvPr>
            <p:cNvSpPr/>
            <p:nvPr/>
          </p:nvSpPr>
          <p:spPr>
            <a:xfrm>
              <a:off x="9782404" y="9372413"/>
              <a:ext cx="1328476"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4" name="TextBox 1033">
              <a:extLst>
                <a:ext uri="{FF2B5EF4-FFF2-40B4-BE49-F238E27FC236}">
                  <a16:creationId xmlns:a16="http://schemas.microsoft.com/office/drawing/2014/main" id="{3CA442F5-02BB-46A3-9AEA-AE682A638FB0}"/>
                </a:ext>
              </a:extLst>
            </p:cNvPr>
            <p:cNvSpPr txBox="1"/>
            <p:nvPr/>
          </p:nvSpPr>
          <p:spPr>
            <a:xfrm>
              <a:off x="7639583" y="9080362"/>
              <a:ext cx="2918059" cy="153658"/>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label groups within gesture time taken from video</a:t>
              </a:r>
            </a:p>
          </p:txBody>
        </p:sp>
        <p:sp>
          <p:nvSpPr>
            <p:cNvPr id="1035" name="Freeform: Shape 1034">
              <a:extLst>
                <a:ext uri="{FF2B5EF4-FFF2-40B4-BE49-F238E27FC236}">
                  <a16:creationId xmlns:a16="http://schemas.microsoft.com/office/drawing/2014/main" id="{B1FBCE87-496B-4133-82DF-7C7D61DC5BDA}"/>
                </a:ext>
              </a:extLst>
            </p:cNvPr>
            <p:cNvSpPr/>
            <p:nvPr/>
          </p:nvSpPr>
          <p:spPr>
            <a:xfrm>
              <a:off x="7401804"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36" name="Freeform: Shape 1035">
              <a:extLst>
                <a:ext uri="{FF2B5EF4-FFF2-40B4-BE49-F238E27FC236}">
                  <a16:creationId xmlns:a16="http://schemas.microsoft.com/office/drawing/2014/main" id="{9CCA0BE5-5579-4702-B0A4-FD10653C53D5}"/>
                </a:ext>
              </a:extLst>
            </p:cNvPr>
            <p:cNvSpPr/>
            <p:nvPr/>
          </p:nvSpPr>
          <p:spPr>
            <a:xfrm flipH="1">
              <a:off x="10541855" y="9172822"/>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grpSp>
        <p:nvGrpSpPr>
          <p:cNvPr id="17" name="Group 16">
            <a:extLst>
              <a:ext uri="{FF2B5EF4-FFF2-40B4-BE49-F238E27FC236}">
                <a16:creationId xmlns:a16="http://schemas.microsoft.com/office/drawing/2014/main" id="{60FA691A-558E-4D61-A863-3F2DDF2F22A9}"/>
              </a:ext>
            </a:extLst>
          </p:cNvPr>
          <p:cNvGrpSpPr/>
          <p:nvPr/>
        </p:nvGrpSpPr>
        <p:grpSpPr>
          <a:xfrm>
            <a:off x="510598" y="3381743"/>
            <a:ext cx="11365043" cy="3266834"/>
            <a:chOff x="510598" y="3313956"/>
            <a:chExt cx="11365043" cy="3266834"/>
          </a:xfrm>
        </p:grpSpPr>
        <p:sp>
          <p:nvSpPr>
            <p:cNvPr id="763" name="Content Placeholder 4">
              <a:extLst>
                <a:ext uri="{FF2B5EF4-FFF2-40B4-BE49-F238E27FC236}">
                  <a16:creationId xmlns:a16="http://schemas.microsoft.com/office/drawing/2014/main" id="{4F8203D5-7D7B-435A-8837-2FAB70EF1E4A}"/>
                </a:ext>
              </a:extLst>
            </p:cNvPr>
            <p:cNvSpPr txBox="1">
              <a:spLocks/>
            </p:cNvSpPr>
            <p:nvPr/>
          </p:nvSpPr>
          <p:spPr>
            <a:xfrm>
              <a:off x="510598" y="3313956"/>
              <a:ext cx="4010855" cy="259063"/>
            </a:xfrm>
            <a:prstGeom prst="rect">
              <a:avLst/>
            </a:prstGeom>
            <a:solidFill>
              <a:srgbClr val="A53010"/>
            </a:solidFill>
            <a:ln w="3175">
              <a:noFill/>
            </a:ln>
          </p:spPr>
          <p:style>
            <a:lnRef idx="2">
              <a:schemeClr val="accent4"/>
            </a:lnRef>
            <a:fillRef idx="1">
              <a:schemeClr val="lt1"/>
            </a:fillRef>
            <a:effectRef idx="0">
              <a:schemeClr val="accent4"/>
            </a:effectRef>
            <a:fontRef idx="minor">
              <a:schemeClr val="dk1"/>
            </a:fontRef>
          </p:style>
          <p:txBody>
            <a:bodyPr vert="horz" lIns="36000" tIns="18000" rIns="36000" bIns="1800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algn="l"/>
              <a:r>
                <a:rPr lang="en-GB" sz="1600" dirty="0">
                  <a:solidFill>
                    <a:schemeClr val="bg1"/>
                  </a:solidFill>
                  <a:latin typeface="Bahnschrift Light" panose="020B0502040204020203" pitchFamily="34" charset="0"/>
                </a:rPr>
                <a:t>Second Try: Frame-Based Labelling</a:t>
              </a:r>
            </a:p>
          </p:txBody>
        </p:sp>
        <p:cxnSp>
          <p:nvCxnSpPr>
            <p:cNvPr id="765" name="Gerader Verbinder 49">
              <a:extLst>
                <a:ext uri="{FF2B5EF4-FFF2-40B4-BE49-F238E27FC236}">
                  <a16:creationId xmlns:a16="http://schemas.microsoft.com/office/drawing/2014/main" id="{4336129B-A376-4EC4-A6EC-D18CA20CB6DA}"/>
                </a:ext>
              </a:extLst>
            </p:cNvPr>
            <p:cNvCxnSpPr/>
            <p:nvPr/>
          </p:nvCxnSpPr>
          <p:spPr>
            <a:xfrm>
              <a:off x="518218" y="3556790"/>
              <a:ext cx="0" cy="3024000"/>
            </a:xfrm>
            <a:prstGeom prst="line">
              <a:avLst/>
            </a:prstGeom>
            <a:solidFill>
              <a:srgbClr val="FCE3DC"/>
            </a:solidFill>
            <a:ln w="12700">
              <a:solidFill>
                <a:srgbClr val="A53010"/>
              </a:solidFill>
            </a:ln>
          </p:spPr>
          <p:style>
            <a:lnRef idx="2">
              <a:schemeClr val="accent4"/>
            </a:lnRef>
            <a:fillRef idx="1">
              <a:schemeClr val="lt1"/>
            </a:fillRef>
            <a:effectRef idx="0">
              <a:schemeClr val="accent4"/>
            </a:effectRef>
            <a:fontRef idx="minor">
              <a:schemeClr val="dk1"/>
            </a:fontRef>
          </p:style>
        </p:cxnSp>
        <p:sp>
          <p:nvSpPr>
            <p:cNvPr id="767" name="TextBox 766">
              <a:extLst>
                <a:ext uri="{FF2B5EF4-FFF2-40B4-BE49-F238E27FC236}">
                  <a16:creationId xmlns:a16="http://schemas.microsoft.com/office/drawing/2014/main" id="{237F105B-7D72-4AB5-9AF7-18BB87366528}"/>
                </a:ext>
              </a:extLst>
            </p:cNvPr>
            <p:cNvSpPr txBox="1"/>
            <p:nvPr/>
          </p:nvSpPr>
          <p:spPr>
            <a:xfrm>
              <a:off x="613682" y="3689421"/>
              <a:ext cx="3750692" cy="17788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looked at frame sets one by one and labelled them, with no regard for the actual time. For this we needed to visualize a video clip in a picture. </a:t>
              </a: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Here we see the position of the left and right wrist over time; grey means labelled.</a:t>
              </a:r>
            </a:p>
          </p:txBody>
        </p:sp>
        <p:pic>
          <p:nvPicPr>
            <p:cNvPr id="21" name="Picture 20">
              <a:extLst>
                <a:ext uri="{FF2B5EF4-FFF2-40B4-BE49-F238E27FC236}">
                  <a16:creationId xmlns:a16="http://schemas.microsoft.com/office/drawing/2014/main" id="{DBB06820-E6A6-4E8D-A421-A9BE6F8F0386}"/>
                </a:ext>
              </a:extLst>
            </p:cNvPr>
            <p:cNvPicPr>
              <a:picLocks noChangeAspect="1"/>
            </p:cNvPicPr>
            <p:nvPr/>
          </p:nvPicPr>
          <p:blipFill>
            <a:blip r:embed="rId8"/>
            <a:stretch>
              <a:fillRect/>
            </a:stretch>
          </p:blipFill>
          <p:spPr>
            <a:xfrm>
              <a:off x="5864173" y="4287848"/>
              <a:ext cx="5526558" cy="1791814"/>
            </a:xfrm>
            <a:prstGeom prst="rect">
              <a:avLst/>
            </a:prstGeom>
          </p:spPr>
        </p:pic>
        <p:sp>
          <p:nvSpPr>
            <p:cNvPr id="768" name="TextBox 767">
              <a:extLst>
                <a:ext uri="{FF2B5EF4-FFF2-40B4-BE49-F238E27FC236}">
                  <a16:creationId xmlns:a16="http://schemas.microsoft.com/office/drawing/2014/main" id="{974B5250-6AFE-4B61-9244-BB9442425154}"/>
                </a:ext>
              </a:extLst>
            </p:cNvPr>
            <p:cNvSpPr txBox="1"/>
            <p:nvPr/>
          </p:nvSpPr>
          <p:spPr>
            <a:xfrm>
              <a:off x="5823880" y="6153953"/>
              <a:ext cx="6051761" cy="24845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Legend:        current position                      17 previous frames</a:t>
              </a:r>
            </a:p>
            <a:p>
              <a:r>
                <a:rPr lang="en-GB" sz="1400" dirty="0">
                  <a:solidFill>
                    <a:schemeClr val="accent5"/>
                  </a:solidFill>
                  <a:latin typeface="Bahnschrift Light" panose="020B0502040204020203" pitchFamily="34" charset="0"/>
                </a:rPr>
                <a:t>                                         5 frames before movement                      5 frames after movement</a:t>
              </a:r>
            </a:p>
          </p:txBody>
        </p:sp>
        <p:sp>
          <p:nvSpPr>
            <p:cNvPr id="22" name="Oval 21">
              <a:extLst>
                <a:ext uri="{FF2B5EF4-FFF2-40B4-BE49-F238E27FC236}">
                  <a16:creationId xmlns:a16="http://schemas.microsoft.com/office/drawing/2014/main" id="{2E3EBC2A-9C1A-4091-A67A-96CF0FAB2E29}"/>
                </a:ext>
              </a:extLst>
            </p:cNvPr>
            <p:cNvSpPr/>
            <p:nvPr/>
          </p:nvSpPr>
          <p:spPr>
            <a:xfrm>
              <a:off x="6549472" y="623824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4" name="Straight Connector 23">
              <a:extLst>
                <a:ext uri="{FF2B5EF4-FFF2-40B4-BE49-F238E27FC236}">
                  <a16:creationId xmlns:a16="http://schemas.microsoft.com/office/drawing/2014/main" id="{DD44062B-B74F-43C8-B321-6FB54E6AC71D}"/>
                </a:ext>
              </a:extLst>
            </p:cNvPr>
            <p:cNvCxnSpPr/>
            <p:nvPr/>
          </p:nvCxnSpPr>
          <p:spPr>
            <a:xfrm>
              <a:off x="8090283" y="6300153"/>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1C8A3419-9C87-43F9-9A59-24F85023C6C4}"/>
                </a:ext>
              </a:extLst>
            </p:cNvPr>
            <p:cNvCxnSpPr/>
            <p:nvPr/>
          </p:nvCxnSpPr>
          <p:spPr>
            <a:xfrm>
              <a:off x="9280790" y="6476727"/>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ED1C996A-2AD2-41FC-A3F2-E565C8B74980}"/>
                </a:ext>
              </a:extLst>
            </p:cNvPr>
            <p:cNvCxnSpPr/>
            <p:nvPr/>
          </p:nvCxnSpPr>
          <p:spPr>
            <a:xfrm>
              <a:off x="6549472" y="6476727"/>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sp>
          <p:nvSpPr>
            <p:cNvPr id="1159" name="Freeform: Shape 1158">
              <a:extLst>
                <a:ext uri="{FF2B5EF4-FFF2-40B4-BE49-F238E27FC236}">
                  <a16:creationId xmlns:a16="http://schemas.microsoft.com/office/drawing/2014/main" id="{E5D707AF-0431-4E96-B9E7-B9BADB61DF99}"/>
                </a:ext>
              </a:extLst>
            </p:cNvPr>
            <p:cNvSpPr/>
            <p:nvPr/>
          </p:nvSpPr>
          <p:spPr>
            <a:xfrm rot="2999071" flipH="1">
              <a:off x="9207911" y="4099727"/>
              <a:ext cx="140140" cy="31025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5"/>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314" name="Straight Connector 1313">
              <a:extLst>
                <a:ext uri="{FF2B5EF4-FFF2-40B4-BE49-F238E27FC236}">
                  <a16:creationId xmlns:a16="http://schemas.microsoft.com/office/drawing/2014/main" id="{267F12D7-1F80-4E3B-BC90-C01229C6F47F}"/>
                </a:ext>
              </a:extLst>
            </p:cNvPr>
            <p:cNvCxnSpPr>
              <a:cxnSpLocks/>
            </p:cNvCxnSpPr>
            <p:nvPr/>
          </p:nvCxnSpPr>
          <p:spPr>
            <a:xfrm>
              <a:off x="5987214" y="3863125"/>
              <a:ext cx="545169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315" name="Straight Connector 1314">
              <a:extLst>
                <a:ext uri="{FF2B5EF4-FFF2-40B4-BE49-F238E27FC236}">
                  <a16:creationId xmlns:a16="http://schemas.microsoft.com/office/drawing/2014/main" id="{FD10362B-0C97-445F-A642-E67BE8758CED}"/>
                </a:ext>
              </a:extLst>
            </p:cNvPr>
            <p:cNvCxnSpPr>
              <a:cxnSpLocks/>
            </p:cNvCxnSpPr>
            <p:nvPr/>
          </p:nvCxnSpPr>
          <p:spPr>
            <a:xfrm flipV="1">
              <a:off x="6138218"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16" name="Straight Connector 1315">
              <a:extLst>
                <a:ext uri="{FF2B5EF4-FFF2-40B4-BE49-F238E27FC236}">
                  <a16:creationId xmlns:a16="http://schemas.microsoft.com/office/drawing/2014/main" id="{F4F04D26-C71D-4EB7-833F-940227D7E9AE}"/>
                </a:ext>
              </a:extLst>
            </p:cNvPr>
            <p:cNvCxnSpPr>
              <a:cxnSpLocks/>
            </p:cNvCxnSpPr>
            <p:nvPr/>
          </p:nvCxnSpPr>
          <p:spPr>
            <a:xfrm flipV="1">
              <a:off x="7487454" y="3813232"/>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17" name="TextBox 1316">
              <a:extLst>
                <a:ext uri="{FF2B5EF4-FFF2-40B4-BE49-F238E27FC236}">
                  <a16:creationId xmlns:a16="http://schemas.microsoft.com/office/drawing/2014/main" id="{E645D29D-599C-4F4D-A7F8-FE5860C5BFAA}"/>
                </a:ext>
              </a:extLst>
            </p:cNvPr>
            <p:cNvSpPr txBox="1"/>
            <p:nvPr/>
          </p:nvSpPr>
          <p:spPr>
            <a:xfrm>
              <a:off x="7434382"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sp>
          <p:nvSpPr>
            <p:cNvPr id="1318" name="TextBox 1317">
              <a:extLst>
                <a:ext uri="{FF2B5EF4-FFF2-40B4-BE49-F238E27FC236}">
                  <a16:creationId xmlns:a16="http://schemas.microsoft.com/office/drawing/2014/main" id="{4E97E650-EC09-40D9-9F13-F364E81E39A2}"/>
                </a:ext>
              </a:extLst>
            </p:cNvPr>
            <p:cNvSpPr txBox="1"/>
            <p:nvPr/>
          </p:nvSpPr>
          <p:spPr>
            <a:xfrm>
              <a:off x="8784744"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4</a:t>
              </a:r>
            </a:p>
          </p:txBody>
        </p:sp>
        <p:cxnSp>
          <p:nvCxnSpPr>
            <p:cNvPr id="1319" name="Straight Connector 1318">
              <a:extLst>
                <a:ext uri="{FF2B5EF4-FFF2-40B4-BE49-F238E27FC236}">
                  <a16:creationId xmlns:a16="http://schemas.microsoft.com/office/drawing/2014/main" id="{827E7387-5C2E-425F-A3B6-AEE447C44961}"/>
                </a:ext>
              </a:extLst>
            </p:cNvPr>
            <p:cNvCxnSpPr>
              <a:cxnSpLocks/>
            </p:cNvCxnSpPr>
            <p:nvPr/>
          </p:nvCxnSpPr>
          <p:spPr>
            <a:xfrm flipV="1">
              <a:off x="8836690"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0" name="TextBox 1319">
              <a:extLst>
                <a:ext uri="{FF2B5EF4-FFF2-40B4-BE49-F238E27FC236}">
                  <a16:creationId xmlns:a16="http://schemas.microsoft.com/office/drawing/2014/main" id="{13378C80-EBC8-4C15-BFC8-1ACE2D452D1F}"/>
                </a:ext>
              </a:extLst>
            </p:cNvPr>
            <p:cNvSpPr txBox="1"/>
            <p:nvPr/>
          </p:nvSpPr>
          <p:spPr>
            <a:xfrm>
              <a:off x="1013510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6</a:t>
              </a:r>
            </a:p>
          </p:txBody>
        </p:sp>
        <p:sp>
          <p:nvSpPr>
            <p:cNvPr id="1321" name="TextBox 1320">
              <a:extLst>
                <a:ext uri="{FF2B5EF4-FFF2-40B4-BE49-F238E27FC236}">
                  <a16:creationId xmlns:a16="http://schemas.microsoft.com/office/drawing/2014/main" id="{B1E427B2-C2E7-4CD6-A58F-2391377CCB02}"/>
                </a:ext>
              </a:extLst>
            </p:cNvPr>
            <p:cNvSpPr txBox="1"/>
            <p:nvPr/>
          </p:nvSpPr>
          <p:spPr>
            <a:xfrm>
              <a:off x="11401495" y="3789379"/>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1322" name="Straight Connector 1321">
              <a:extLst>
                <a:ext uri="{FF2B5EF4-FFF2-40B4-BE49-F238E27FC236}">
                  <a16:creationId xmlns:a16="http://schemas.microsoft.com/office/drawing/2014/main" id="{249BB3C1-8C53-4FD5-815A-BCD2C4BF071D}"/>
                </a:ext>
              </a:extLst>
            </p:cNvPr>
            <p:cNvCxnSpPr>
              <a:cxnSpLocks/>
            </p:cNvCxnSpPr>
            <p:nvPr/>
          </p:nvCxnSpPr>
          <p:spPr>
            <a:xfrm flipV="1">
              <a:off x="681283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3" name="TextBox 1322">
              <a:extLst>
                <a:ext uri="{FF2B5EF4-FFF2-40B4-BE49-F238E27FC236}">
                  <a16:creationId xmlns:a16="http://schemas.microsoft.com/office/drawing/2014/main" id="{CE6D53CC-134D-4B44-B8D7-1DA84F42B2A5}"/>
                </a:ext>
              </a:extLst>
            </p:cNvPr>
            <p:cNvSpPr txBox="1"/>
            <p:nvPr/>
          </p:nvSpPr>
          <p:spPr>
            <a:xfrm>
              <a:off x="8109563"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cxnSp>
          <p:nvCxnSpPr>
            <p:cNvPr id="1324" name="Straight Connector 1323">
              <a:extLst>
                <a:ext uri="{FF2B5EF4-FFF2-40B4-BE49-F238E27FC236}">
                  <a16:creationId xmlns:a16="http://schemas.microsoft.com/office/drawing/2014/main" id="{C09701A5-8BCE-40F0-A391-2E0EB86E3F38}"/>
                </a:ext>
              </a:extLst>
            </p:cNvPr>
            <p:cNvCxnSpPr>
              <a:cxnSpLocks/>
            </p:cNvCxnSpPr>
            <p:nvPr/>
          </p:nvCxnSpPr>
          <p:spPr>
            <a:xfrm flipV="1">
              <a:off x="8162072"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5" name="TextBox 1324">
              <a:extLst>
                <a:ext uri="{FF2B5EF4-FFF2-40B4-BE49-F238E27FC236}">
                  <a16:creationId xmlns:a16="http://schemas.microsoft.com/office/drawing/2014/main" id="{4D8D3E39-ED73-4E5E-BB1A-91E60197715C}"/>
                </a:ext>
              </a:extLst>
            </p:cNvPr>
            <p:cNvSpPr txBox="1"/>
            <p:nvPr/>
          </p:nvSpPr>
          <p:spPr>
            <a:xfrm>
              <a:off x="9459925"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cxnSp>
          <p:nvCxnSpPr>
            <p:cNvPr id="1326" name="Straight Connector 1325">
              <a:extLst>
                <a:ext uri="{FF2B5EF4-FFF2-40B4-BE49-F238E27FC236}">
                  <a16:creationId xmlns:a16="http://schemas.microsoft.com/office/drawing/2014/main" id="{C088D85F-5892-44F9-91E7-4A7127B2AC7D}"/>
                </a:ext>
              </a:extLst>
            </p:cNvPr>
            <p:cNvCxnSpPr>
              <a:cxnSpLocks/>
            </p:cNvCxnSpPr>
            <p:nvPr/>
          </p:nvCxnSpPr>
          <p:spPr>
            <a:xfrm flipV="1">
              <a:off x="9511308"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27" name="TextBox 1326">
              <a:extLst>
                <a:ext uri="{FF2B5EF4-FFF2-40B4-BE49-F238E27FC236}">
                  <a16:creationId xmlns:a16="http://schemas.microsoft.com/office/drawing/2014/main" id="{FD4F1F3A-421B-48EA-8CA7-ECB4CC3229B7}"/>
                </a:ext>
              </a:extLst>
            </p:cNvPr>
            <p:cNvSpPr txBox="1"/>
            <p:nvPr/>
          </p:nvSpPr>
          <p:spPr>
            <a:xfrm>
              <a:off x="1081028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7</a:t>
              </a:r>
            </a:p>
          </p:txBody>
        </p:sp>
        <p:cxnSp>
          <p:nvCxnSpPr>
            <p:cNvPr id="1328" name="Straight Connector 1327">
              <a:extLst>
                <a:ext uri="{FF2B5EF4-FFF2-40B4-BE49-F238E27FC236}">
                  <a16:creationId xmlns:a16="http://schemas.microsoft.com/office/drawing/2014/main" id="{48E3212C-1CEE-418C-A350-ABB8917B1E01}"/>
                </a:ext>
              </a:extLst>
            </p:cNvPr>
            <p:cNvCxnSpPr>
              <a:cxnSpLocks/>
            </p:cNvCxnSpPr>
            <p:nvPr/>
          </p:nvCxnSpPr>
          <p:spPr>
            <a:xfrm flipV="1">
              <a:off x="10185926" y="3813231"/>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29" name="Straight Connector 1328">
              <a:extLst>
                <a:ext uri="{FF2B5EF4-FFF2-40B4-BE49-F238E27FC236}">
                  <a16:creationId xmlns:a16="http://schemas.microsoft.com/office/drawing/2014/main" id="{6248A73C-AFB5-4017-8D95-7090FABC367C}"/>
                </a:ext>
              </a:extLst>
            </p:cNvPr>
            <p:cNvCxnSpPr>
              <a:cxnSpLocks/>
            </p:cNvCxnSpPr>
            <p:nvPr/>
          </p:nvCxnSpPr>
          <p:spPr>
            <a:xfrm flipV="1">
              <a:off x="10860540" y="3808468"/>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30" name="Straight Connector 1329">
              <a:extLst>
                <a:ext uri="{FF2B5EF4-FFF2-40B4-BE49-F238E27FC236}">
                  <a16:creationId xmlns:a16="http://schemas.microsoft.com/office/drawing/2014/main" id="{412441A3-37D4-46CD-B127-8102624FAB42}"/>
                </a:ext>
              </a:extLst>
            </p:cNvPr>
            <p:cNvCxnSpPr>
              <a:cxnSpLocks/>
            </p:cNvCxnSpPr>
            <p:nvPr/>
          </p:nvCxnSpPr>
          <p:spPr>
            <a:xfrm flipV="1">
              <a:off x="6138224" y="395427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49B86B7-E523-48B0-A89E-DBF158531707}"/>
                </a:ext>
              </a:extLst>
            </p:cNvPr>
            <p:cNvCxnSpPr>
              <a:cxnSpLocks/>
            </p:cNvCxnSpPr>
            <p:nvPr/>
          </p:nvCxnSpPr>
          <p:spPr>
            <a:xfrm flipV="1">
              <a:off x="6193176"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2" name="Straight Connector 1331">
              <a:extLst>
                <a:ext uri="{FF2B5EF4-FFF2-40B4-BE49-F238E27FC236}">
                  <a16:creationId xmlns:a16="http://schemas.microsoft.com/office/drawing/2014/main" id="{B7A23F3E-F8B1-45AD-A340-D10884A1E67C}"/>
                </a:ext>
              </a:extLst>
            </p:cNvPr>
            <p:cNvCxnSpPr>
              <a:cxnSpLocks/>
            </p:cNvCxnSpPr>
            <p:nvPr/>
          </p:nvCxnSpPr>
          <p:spPr>
            <a:xfrm flipV="1">
              <a:off x="623916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3" name="Straight Connector 1332">
              <a:extLst>
                <a:ext uri="{FF2B5EF4-FFF2-40B4-BE49-F238E27FC236}">
                  <a16:creationId xmlns:a16="http://schemas.microsoft.com/office/drawing/2014/main" id="{3E1A224B-2682-4ECA-A5E0-1C18D6E455FD}"/>
                </a:ext>
              </a:extLst>
            </p:cNvPr>
            <p:cNvCxnSpPr>
              <a:cxnSpLocks/>
            </p:cNvCxnSpPr>
            <p:nvPr/>
          </p:nvCxnSpPr>
          <p:spPr>
            <a:xfrm flipV="1">
              <a:off x="6303463"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4" name="Straight Connector 1333">
              <a:extLst>
                <a:ext uri="{FF2B5EF4-FFF2-40B4-BE49-F238E27FC236}">
                  <a16:creationId xmlns:a16="http://schemas.microsoft.com/office/drawing/2014/main" id="{A14BAF96-9360-44E3-B79D-CA35C38DA6A6}"/>
                </a:ext>
              </a:extLst>
            </p:cNvPr>
            <p:cNvCxnSpPr>
              <a:cxnSpLocks/>
            </p:cNvCxnSpPr>
            <p:nvPr/>
          </p:nvCxnSpPr>
          <p:spPr>
            <a:xfrm flipV="1">
              <a:off x="6367757"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5" name="Straight Connector 1334">
              <a:extLst>
                <a:ext uri="{FF2B5EF4-FFF2-40B4-BE49-F238E27FC236}">
                  <a16:creationId xmlns:a16="http://schemas.microsoft.com/office/drawing/2014/main" id="{CF0517FB-AA72-498A-AF45-0547AF6ACC3C}"/>
                </a:ext>
              </a:extLst>
            </p:cNvPr>
            <p:cNvCxnSpPr>
              <a:cxnSpLocks/>
            </p:cNvCxnSpPr>
            <p:nvPr/>
          </p:nvCxnSpPr>
          <p:spPr>
            <a:xfrm flipV="1">
              <a:off x="6427289"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4E2D0FD0-67CF-4A13-9886-D5BC63E8C5E1}"/>
                </a:ext>
              </a:extLst>
            </p:cNvPr>
            <p:cNvCxnSpPr>
              <a:cxnSpLocks/>
            </p:cNvCxnSpPr>
            <p:nvPr/>
          </p:nvCxnSpPr>
          <p:spPr>
            <a:xfrm flipV="1">
              <a:off x="6491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7" name="Straight Connector 1336">
              <a:extLst>
                <a:ext uri="{FF2B5EF4-FFF2-40B4-BE49-F238E27FC236}">
                  <a16:creationId xmlns:a16="http://schemas.microsoft.com/office/drawing/2014/main" id="{37BE3C3E-1EC7-4818-AAB3-12A8AF546BD7}"/>
                </a:ext>
              </a:extLst>
            </p:cNvPr>
            <p:cNvCxnSpPr>
              <a:cxnSpLocks/>
            </p:cNvCxnSpPr>
            <p:nvPr/>
          </p:nvCxnSpPr>
          <p:spPr>
            <a:xfrm flipV="1">
              <a:off x="6599614" y="3954278"/>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8" name="Straight Connector 1337">
              <a:extLst>
                <a:ext uri="{FF2B5EF4-FFF2-40B4-BE49-F238E27FC236}">
                  <a16:creationId xmlns:a16="http://schemas.microsoft.com/office/drawing/2014/main" id="{BA0FE27A-127C-4C2D-8834-6D505BA531ED}"/>
                </a:ext>
              </a:extLst>
            </p:cNvPr>
            <p:cNvCxnSpPr>
              <a:cxnSpLocks/>
            </p:cNvCxnSpPr>
            <p:nvPr/>
          </p:nvCxnSpPr>
          <p:spPr>
            <a:xfrm flipV="1">
              <a:off x="668772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9" name="Straight Connector 1338">
              <a:extLst>
                <a:ext uri="{FF2B5EF4-FFF2-40B4-BE49-F238E27FC236}">
                  <a16:creationId xmlns:a16="http://schemas.microsoft.com/office/drawing/2014/main" id="{CD560F57-E6E0-40DD-A8D8-BD0F6ED4E4EF}"/>
                </a:ext>
              </a:extLst>
            </p:cNvPr>
            <p:cNvCxnSpPr>
              <a:cxnSpLocks/>
            </p:cNvCxnSpPr>
            <p:nvPr/>
          </p:nvCxnSpPr>
          <p:spPr>
            <a:xfrm flipV="1">
              <a:off x="6744872"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0" name="Straight Connector 1339">
              <a:extLst>
                <a:ext uri="{FF2B5EF4-FFF2-40B4-BE49-F238E27FC236}">
                  <a16:creationId xmlns:a16="http://schemas.microsoft.com/office/drawing/2014/main" id="{3D5EEFF3-3E98-47AE-B116-D6B7AE298B0A}"/>
                </a:ext>
              </a:extLst>
            </p:cNvPr>
            <p:cNvCxnSpPr>
              <a:cxnSpLocks/>
            </p:cNvCxnSpPr>
            <p:nvPr/>
          </p:nvCxnSpPr>
          <p:spPr>
            <a:xfrm flipV="1">
              <a:off x="6825835"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96580A1A-6CDC-4211-94F6-3A619F462625}"/>
                </a:ext>
              </a:extLst>
            </p:cNvPr>
            <p:cNvCxnSpPr>
              <a:cxnSpLocks/>
            </p:cNvCxnSpPr>
            <p:nvPr/>
          </p:nvCxnSpPr>
          <p:spPr>
            <a:xfrm flipV="1">
              <a:off x="6894891"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220AA77E-9CC9-4B07-9DD3-A4BBC84BA9A0}"/>
                </a:ext>
              </a:extLst>
            </p:cNvPr>
            <p:cNvCxnSpPr>
              <a:cxnSpLocks/>
            </p:cNvCxnSpPr>
            <p:nvPr/>
          </p:nvCxnSpPr>
          <p:spPr>
            <a:xfrm flipV="1">
              <a:off x="6944897" y="3954277"/>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58004F5A-5C05-4E84-BA93-505A7EEA6642}"/>
                </a:ext>
              </a:extLst>
            </p:cNvPr>
            <p:cNvCxnSpPr>
              <a:cxnSpLocks/>
            </p:cNvCxnSpPr>
            <p:nvPr/>
          </p:nvCxnSpPr>
          <p:spPr>
            <a:xfrm flipV="1">
              <a:off x="7018716"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6735CA97-41C7-4A0B-9FD8-30F68A99BFF0}"/>
                </a:ext>
              </a:extLst>
            </p:cNvPr>
            <p:cNvCxnSpPr>
              <a:cxnSpLocks/>
            </p:cNvCxnSpPr>
            <p:nvPr/>
          </p:nvCxnSpPr>
          <p:spPr>
            <a:xfrm flipV="1">
              <a:off x="7083011"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9292334-8C7A-4F82-B049-34304B2407A0}"/>
                </a:ext>
              </a:extLst>
            </p:cNvPr>
            <p:cNvCxnSpPr>
              <a:cxnSpLocks/>
            </p:cNvCxnSpPr>
            <p:nvPr/>
          </p:nvCxnSpPr>
          <p:spPr>
            <a:xfrm flipV="1">
              <a:off x="7125004"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EAA021E5-514C-4A1C-AB57-DBA4363D0055}"/>
                </a:ext>
              </a:extLst>
            </p:cNvPr>
            <p:cNvCxnSpPr>
              <a:cxnSpLocks/>
            </p:cNvCxnSpPr>
            <p:nvPr/>
          </p:nvCxnSpPr>
          <p:spPr>
            <a:xfrm flipV="1">
              <a:off x="7189298" y="395427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3BE5D070-B67B-446B-9675-CC2319528B32}"/>
                </a:ext>
              </a:extLst>
            </p:cNvPr>
            <p:cNvCxnSpPr>
              <a:cxnSpLocks/>
            </p:cNvCxnSpPr>
            <p:nvPr/>
          </p:nvCxnSpPr>
          <p:spPr>
            <a:xfrm flipV="1">
              <a:off x="7255313"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F33C1E8A-1A2B-452B-8A50-E8AB6E22130F}"/>
                </a:ext>
              </a:extLst>
            </p:cNvPr>
            <p:cNvCxnSpPr>
              <a:cxnSpLocks/>
            </p:cNvCxnSpPr>
            <p:nvPr/>
          </p:nvCxnSpPr>
          <p:spPr>
            <a:xfrm flipV="1">
              <a:off x="7330364"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EEF4203E-91DE-4356-A297-068B9905E8E5}"/>
                </a:ext>
              </a:extLst>
            </p:cNvPr>
            <p:cNvCxnSpPr>
              <a:cxnSpLocks/>
            </p:cNvCxnSpPr>
            <p:nvPr/>
          </p:nvCxnSpPr>
          <p:spPr>
            <a:xfrm flipV="1">
              <a:off x="7385316"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1993E290-6D91-413C-8D92-53EB1BE62089}"/>
                </a:ext>
              </a:extLst>
            </p:cNvPr>
            <p:cNvCxnSpPr>
              <a:cxnSpLocks/>
            </p:cNvCxnSpPr>
            <p:nvPr/>
          </p:nvCxnSpPr>
          <p:spPr>
            <a:xfrm flipV="1">
              <a:off x="7431310" y="395427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01C58DB3-E9F0-4B85-95ED-2DD28EC5C60A}"/>
                </a:ext>
              </a:extLst>
            </p:cNvPr>
            <p:cNvCxnSpPr>
              <a:cxnSpLocks/>
            </p:cNvCxnSpPr>
            <p:nvPr/>
          </p:nvCxnSpPr>
          <p:spPr>
            <a:xfrm flipV="1">
              <a:off x="7487464"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30D68CA2-5C60-483F-98D7-345BC6AA8EC5}"/>
                </a:ext>
              </a:extLst>
            </p:cNvPr>
            <p:cNvCxnSpPr>
              <a:cxnSpLocks/>
            </p:cNvCxnSpPr>
            <p:nvPr/>
          </p:nvCxnSpPr>
          <p:spPr>
            <a:xfrm flipV="1">
              <a:off x="757557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5A791EB1-939D-42FB-815F-1C847780F92F}"/>
                </a:ext>
              </a:extLst>
            </p:cNvPr>
            <p:cNvCxnSpPr>
              <a:cxnSpLocks/>
            </p:cNvCxnSpPr>
            <p:nvPr/>
          </p:nvCxnSpPr>
          <p:spPr>
            <a:xfrm flipV="1">
              <a:off x="7632721"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4" name="Straight Connector 1353">
              <a:extLst>
                <a:ext uri="{FF2B5EF4-FFF2-40B4-BE49-F238E27FC236}">
                  <a16:creationId xmlns:a16="http://schemas.microsoft.com/office/drawing/2014/main" id="{CD0ADBDB-AFDA-4AB4-B327-7FBCD4AEF36A}"/>
                </a:ext>
              </a:extLst>
            </p:cNvPr>
            <p:cNvCxnSpPr>
              <a:cxnSpLocks/>
            </p:cNvCxnSpPr>
            <p:nvPr/>
          </p:nvCxnSpPr>
          <p:spPr>
            <a:xfrm flipV="1">
              <a:off x="7713685" y="395427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5" name="Straight Connector 1354">
              <a:extLst>
                <a:ext uri="{FF2B5EF4-FFF2-40B4-BE49-F238E27FC236}">
                  <a16:creationId xmlns:a16="http://schemas.microsoft.com/office/drawing/2014/main" id="{41774D20-F776-4DEF-B320-2293656DA612}"/>
                </a:ext>
              </a:extLst>
            </p:cNvPr>
            <p:cNvCxnSpPr>
              <a:cxnSpLocks/>
            </p:cNvCxnSpPr>
            <p:nvPr/>
          </p:nvCxnSpPr>
          <p:spPr>
            <a:xfrm flipV="1">
              <a:off x="778274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6" name="Straight Connector 1355">
              <a:extLst>
                <a:ext uri="{FF2B5EF4-FFF2-40B4-BE49-F238E27FC236}">
                  <a16:creationId xmlns:a16="http://schemas.microsoft.com/office/drawing/2014/main" id="{6EA58688-E00C-45F7-A6F5-B27D015ED01C}"/>
                </a:ext>
              </a:extLst>
            </p:cNvPr>
            <p:cNvCxnSpPr>
              <a:cxnSpLocks/>
            </p:cNvCxnSpPr>
            <p:nvPr/>
          </p:nvCxnSpPr>
          <p:spPr>
            <a:xfrm flipV="1">
              <a:off x="7832748"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7" name="Straight Connector 1356">
              <a:extLst>
                <a:ext uri="{FF2B5EF4-FFF2-40B4-BE49-F238E27FC236}">
                  <a16:creationId xmlns:a16="http://schemas.microsoft.com/office/drawing/2014/main" id="{61364C9B-F16C-4CCF-A90F-3B1438B7F93B}"/>
                </a:ext>
              </a:extLst>
            </p:cNvPr>
            <p:cNvCxnSpPr>
              <a:cxnSpLocks/>
            </p:cNvCxnSpPr>
            <p:nvPr/>
          </p:nvCxnSpPr>
          <p:spPr>
            <a:xfrm flipV="1">
              <a:off x="7906567"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8" name="Straight Connector 1357">
              <a:extLst>
                <a:ext uri="{FF2B5EF4-FFF2-40B4-BE49-F238E27FC236}">
                  <a16:creationId xmlns:a16="http://schemas.microsoft.com/office/drawing/2014/main" id="{B9F86430-44DD-43D8-B350-1FA23F01137B}"/>
                </a:ext>
              </a:extLst>
            </p:cNvPr>
            <p:cNvCxnSpPr>
              <a:cxnSpLocks/>
            </p:cNvCxnSpPr>
            <p:nvPr/>
          </p:nvCxnSpPr>
          <p:spPr>
            <a:xfrm flipV="1">
              <a:off x="7970861" y="395427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9" name="Straight Connector 1358">
              <a:extLst>
                <a:ext uri="{FF2B5EF4-FFF2-40B4-BE49-F238E27FC236}">
                  <a16:creationId xmlns:a16="http://schemas.microsoft.com/office/drawing/2014/main" id="{E1C2FAB1-0834-4422-A11A-AB1D4B21325B}"/>
                </a:ext>
              </a:extLst>
            </p:cNvPr>
            <p:cNvCxnSpPr>
              <a:cxnSpLocks/>
            </p:cNvCxnSpPr>
            <p:nvPr/>
          </p:nvCxnSpPr>
          <p:spPr>
            <a:xfrm flipV="1">
              <a:off x="801285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0" name="Straight Connector 1359">
              <a:extLst>
                <a:ext uri="{FF2B5EF4-FFF2-40B4-BE49-F238E27FC236}">
                  <a16:creationId xmlns:a16="http://schemas.microsoft.com/office/drawing/2014/main" id="{ED584F34-030C-41A8-A7F2-1D9825409ED9}"/>
                </a:ext>
              </a:extLst>
            </p:cNvPr>
            <p:cNvCxnSpPr>
              <a:cxnSpLocks/>
            </p:cNvCxnSpPr>
            <p:nvPr/>
          </p:nvCxnSpPr>
          <p:spPr>
            <a:xfrm flipV="1">
              <a:off x="8077149"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1" name="Straight Connector 1360">
              <a:extLst>
                <a:ext uri="{FF2B5EF4-FFF2-40B4-BE49-F238E27FC236}">
                  <a16:creationId xmlns:a16="http://schemas.microsoft.com/office/drawing/2014/main" id="{FFFDE255-7232-4FB6-83F3-6DC4C37F4A16}"/>
                </a:ext>
              </a:extLst>
            </p:cNvPr>
            <p:cNvCxnSpPr>
              <a:cxnSpLocks/>
            </p:cNvCxnSpPr>
            <p:nvPr/>
          </p:nvCxnSpPr>
          <p:spPr>
            <a:xfrm flipV="1">
              <a:off x="8143164" y="395427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2" name="Straight Connector 1361">
              <a:extLst>
                <a:ext uri="{FF2B5EF4-FFF2-40B4-BE49-F238E27FC236}">
                  <a16:creationId xmlns:a16="http://schemas.microsoft.com/office/drawing/2014/main" id="{C431C7FE-2C71-48F6-BA3F-E330EB5B7FDD}"/>
                </a:ext>
              </a:extLst>
            </p:cNvPr>
            <p:cNvCxnSpPr>
              <a:cxnSpLocks/>
            </p:cNvCxnSpPr>
            <p:nvPr/>
          </p:nvCxnSpPr>
          <p:spPr>
            <a:xfrm flipV="1">
              <a:off x="8218215"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3" name="Straight Connector 1362">
              <a:extLst>
                <a:ext uri="{FF2B5EF4-FFF2-40B4-BE49-F238E27FC236}">
                  <a16:creationId xmlns:a16="http://schemas.microsoft.com/office/drawing/2014/main" id="{7C731600-9796-4B79-8DA0-628F0382FF41}"/>
                </a:ext>
              </a:extLst>
            </p:cNvPr>
            <p:cNvCxnSpPr>
              <a:cxnSpLocks/>
            </p:cNvCxnSpPr>
            <p:nvPr/>
          </p:nvCxnSpPr>
          <p:spPr>
            <a:xfrm flipV="1">
              <a:off x="8273168"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4" name="Straight Connector 1363">
              <a:extLst>
                <a:ext uri="{FF2B5EF4-FFF2-40B4-BE49-F238E27FC236}">
                  <a16:creationId xmlns:a16="http://schemas.microsoft.com/office/drawing/2014/main" id="{1F6E84A6-FB08-4521-AB03-F56AE63DA261}"/>
                </a:ext>
              </a:extLst>
            </p:cNvPr>
            <p:cNvCxnSpPr>
              <a:cxnSpLocks/>
            </p:cNvCxnSpPr>
            <p:nvPr/>
          </p:nvCxnSpPr>
          <p:spPr>
            <a:xfrm flipV="1">
              <a:off x="8319161" y="395427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5" name="Straight Connector 1364">
              <a:extLst>
                <a:ext uri="{FF2B5EF4-FFF2-40B4-BE49-F238E27FC236}">
                  <a16:creationId xmlns:a16="http://schemas.microsoft.com/office/drawing/2014/main" id="{6708DA1E-88F9-4EF8-97D9-2D0B97C5F743}"/>
                </a:ext>
              </a:extLst>
            </p:cNvPr>
            <p:cNvCxnSpPr>
              <a:cxnSpLocks/>
            </p:cNvCxnSpPr>
            <p:nvPr/>
          </p:nvCxnSpPr>
          <p:spPr>
            <a:xfrm flipV="1">
              <a:off x="838468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6" name="Straight Connector 1365">
              <a:extLst>
                <a:ext uri="{FF2B5EF4-FFF2-40B4-BE49-F238E27FC236}">
                  <a16:creationId xmlns:a16="http://schemas.microsoft.com/office/drawing/2014/main" id="{03ED9BD0-74CE-4D63-A691-2782109DC961}"/>
                </a:ext>
              </a:extLst>
            </p:cNvPr>
            <p:cNvCxnSpPr>
              <a:cxnSpLocks/>
            </p:cNvCxnSpPr>
            <p:nvPr/>
          </p:nvCxnSpPr>
          <p:spPr>
            <a:xfrm flipV="1">
              <a:off x="8479935"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7" name="Straight Connector 1366">
              <a:extLst>
                <a:ext uri="{FF2B5EF4-FFF2-40B4-BE49-F238E27FC236}">
                  <a16:creationId xmlns:a16="http://schemas.microsoft.com/office/drawing/2014/main" id="{D993FDF2-2C6B-41DC-83F5-937715A2F2C2}"/>
                </a:ext>
              </a:extLst>
            </p:cNvPr>
            <p:cNvCxnSpPr>
              <a:cxnSpLocks/>
            </p:cNvCxnSpPr>
            <p:nvPr/>
          </p:nvCxnSpPr>
          <p:spPr>
            <a:xfrm flipV="1">
              <a:off x="8539466"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8" name="Straight Connector 1367">
              <a:extLst>
                <a:ext uri="{FF2B5EF4-FFF2-40B4-BE49-F238E27FC236}">
                  <a16:creationId xmlns:a16="http://schemas.microsoft.com/office/drawing/2014/main" id="{B734C1B8-B2D2-44C5-87B9-0D331A4B5114}"/>
                </a:ext>
              </a:extLst>
            </p:cNvPr>
            <p:cNvCxnSpPr>
              <a:cxnSpLocks/>
            </p:cNvCxnSpPr>
            <p:nvPr/>
          </p:nvCxnSpPr>
          <p:spPr>
            <a:xfrm flipV="1">
              <a:off x="8603760"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69" name="Straight Connector 1368">
              <a:extLst>
                <a:ext uri="{FF2B5EF4-FFF2-40B4-BE49-F238E27FC236}">
                  <a16:creationId xmlns:a16="http://schemas.microsoft.com/office/drawing/2014/main" id="{459DD126-789B-4350-AC6E-A0B9BDBF40F6}"/>
                </a:ext>
              </a:extLst>
            </p:cNvPr>
            <p:cNvCxnSpPr>
              <a:cxnSpLocks/>
            </p:cNvCxnSpPr>
            <p:nvPr/>
          </p:nvCxnSpPr>
          <p:spPr>
            <a:xfrm flipV="1">
              <a:off x="8668054" y="3954270"/>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6D40115C-F3F4-4120-A013-16DB71230AEA}"/>
                </a:ext>
              </a:extLst>
            </p:cNvPr>
            <p:cNvCxnSpPr>
              <a:cxnSpLocks/>
            </p:cNvCxnSpPr>
            <p:nvPr/>
          </p:nvCxnSpPr>
          <p:spPr>
            <a:xfrm flipV="1">
              <a:off x="8727585"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1" name="Straight Connector 1370">
              <a:extLst>
                <a:ext uri="{FF2B5EF4-FFF2-40B4-BE49-F238E27FC236}">
                  <a16:creationId xmlns:a16="http://schemas.microsoft.com/office/drawing/2014/main" id="{4BE05815-FC06-4B82-90DB-A25303A0762E}"/>
                </a:ext>
              </a:extLst>
            </p:cNvPr>
            <p:cNvCxnSpPr>
              <a:cxnSpLocks/>
            </p:cNvCxnSpPr>
            <p:nvPr/>
          </p:nvCxnSpPr>
          <p:spPr>
            <a:xfrm flipV="1">
              <a:off x="879477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2" name="Straight Connector 1371">
              <a:extLst>
                <a:ext uri="{FF2B5EF4-FFF2-40B4-BE49-F238E27FC236}">
                  <a16:creationId xmlns:a16="http://schemas.microsoft.com/office/drawing/2014/main" id="{486B07DD-E931-4AA6-8356-58E442DDBA0E}"/>
                </a:ext>
              </a:extLst>
            </p:cNvPr>
            <p:cNvCxnSpPr>
              <a:cxnSpLocks/>
            </p:cNvCxnSpPr>
            <p:nvPr/>
          </p:nvCxnSpPr>
          <p:spPr>
            <a:xfrm flipV="1">
              <a:off x="8868596" y="3954269"/>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3" name="Straight Connector 1372">
              <a:extLst>
                <a:ext uri="{FF2B5EF4-FFF2-40B4-BE49-F238E27FC236}">
                  <a16:creationId xmlns:a16="http://schemas.microsoft.com/office/drawing/2014/main" id="{0294D743-EFD0-42DC-B87E-2FBC70C8FA72}"/>
                </a:ext>
              </a:extLst>
            </p:cNvPr>
            <p:cNvCxnSpPr>
              <a:cxnSpLocks/>
            </p:cNvCxnSpPr>
            <p:nvPr/>
          </p:nvCxnSpPr>
          <p:spPr>
            <a:xfrm flipV="1">
              <a:off x="8932890"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4" name="Straight Connector 1373">
              <a:extLst>
                <a:ext uri="{FF2B5EF4-FFF2-40B4-BE49-F238E27FC236}">
                  <a16:creationId xmlns:a16="http://schemas.microsoft.com/office/drawing/2014/main" id="{287732C9-863A-4FB3-AF6A-9231AFD54D02}"/>
                </a:ext>
              </a:extLst>
            </p:cNvPr>
            <p:cNvCxnSpPr>
              <a:cxnSpLocks/>
            </p:cNvCxnSpPr>
            <p:nvPr/>
          </p:nvCxnSpPr>
          <p:spPr>
            <a:xfrm flipV="1">
              <a:off x="897488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CE652945-205E-4DFF-82FA-C2CAFFD367B6}"/>
                </a:ext>
              </a:extLst>
            </p:cNvPr>
            <p:cNvCxnSpPr>
              <a:cxnSpLocks/>
            </p:cNvCxnSpPr>
            <p:nvPr/>
          </p:nvCxnSpPr>
          <p:spPr>
            <a:xfrm flipV="1">
              <a:off x="9039177"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6" name="Straight Connector 1375">
              <a:extLst>
                <a:ext uri="{FF2B5EF4-FFF2-40B4-BE49-F238E27FC236}">
                  <a16:creationId xmlns:a16="http://schemas.microsoft.com/office/drawing/2014/main" id="{A96F258D-A88C-43A0-B6DF-89809F0FE8A9}"/>
                </a:ext>
              </a:extLst>
            </p:cNvPr>
            <p:cNvCxnSpPr>
              <a:cxnSpLocks/>
            </p:cNvCxnSpPr>
            <p:nvPr/>
          </p:nvCxnSpPr>
          <p:spPr>
            <a:xfrm flipV="1">
              <a:off x="9105193"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7" name="Straight Connector 1376">
              <a:extLst>
                <a:ext uri="{FF2B5EF4-FFF2-40B4-BE49-F238E27FC236}">
                  <a16:creationId xmlns:a16="http://schemas.microsoft.com/office/drawing/2014/main" id="{613D7D07-1CE2-4B53-A026-A2840F04AB99}"/>
                </a:ext>
              </a:extLst>
            </p:cNvPr>
            <p:cNvCxnSpPr>
              <a:cxnSpLocks/>
            </p:cNvCxnSpPr>
            <p:nvPr/>
          </p:nvCxnSpPr>
          <p:spPr>
            <a:xfrm flipV="1">
              <a:off x="9180244"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8" name="Straight Connector 1377">
              <a:extLst>
                <a:ext uri="{FF2B5EF4-FFF2-40B4-BE49-F238E27FC236}">
                  <a16:creationId xmlns:a16="http://schemas.microsoft.com/office/drawing/2014/main" id="{4F40DD55-EC85-48EF-93F0-5C158C6635C2}"/>
                </a:ext>
              </a:extLst>
            </p:cNvPr>
            <p:cNvCxnSpPr>
              <a:cxnSpLocks/>
            </p:cNvCxnSpPr>
            <p:nvPr/>
          </p:nvCxnSpPr>
          <p:spPr>
            <a:xfrm flipV="1">
              <a:off x="9235196" y="3954268"/>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79" name="Straight Connector 1378">
              <a:extLst>
                <a:ext uri="{FF2B5EF4-FFF2-40B4-BE49-F238E27FC236}">
                  <a16:creationId xmlns:a16="http://schemas.microsoft.com/office/drawing/2014/main" id="{0BE0BE22-F763-4764-B48A-04F611FC99A6}"/>
                </a:ext>
              </a:extLst>
            </p:cNvPr>
            <p:cNvCxnSpPr>
              <a:cxnSpLocks/>
            </p:cNvCxnSpPr>
            <p:nvPr/>
          </p:nvCxnSpPr>
          <p:spPr>
            <a:xfrm flipV="1">
              <a:off x="9281189"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0" name="Straight Connector 1379">
              <a:extLst>
                <a:ext uri="{FF2B5EF4-FFF2-40B4-BE49-F238E27FC236}">
                  <a16:creationId xmlns:a16="http://schemas.microsoft.com/office/drawing/2014/main" id="{5C9A8C43-64A1-4A2F-AF98-7CC1A9624C52}"/>
                </a:ext>
              </a:extLst>
            </p:cNvPr>
            <p:cNvCxnSpPr>
              <a:cxnSpLocks/>
            </p:cNvCxnSpPr>
            <p:nvPr/>
          </p:nvCxnSpPr>
          <p:spPr>
            <a:xfrm flipV="1">
              <a:off x="9354372"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1" name="Straight Connector 1380">
              <a:extLst>
                <a:ext uri="{FF2B5EF4-FFF2-40B4-BE49-F238E27FC236}">
                  <a16:creationId xmlns:a16="http://schemas.microsoft.com/office/drawing/2014/main" id="{82322980-FF43-4940-BB46-318EEA2E5DBE}"/>
                </a:ext>
              </a:extLst>
            </p:cNvPr>
            <p:cNvCxnSpPr>
              <a:cxnSpLocks/>
            </p:cNvCxnSpPr>
            <p:nvPr/>
          </p:nvCxnSpPr>
          <p:spPr>
            <a:xfrm flipV="1">
              <a:off x="9396366" y="3954267"/>
              <a:ext cx="0" cy="99555"/>
            </a:xfrm>
            <a:prstGeom prst="line">
              <a:avLst/>
            </a:prstGeom>
            <a:ln w="28575">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382" name="Straight Connector 1381">
              <a:extLst>
                <a:ext uri="{FF2B5EF4-FFF2-40B4-BE49-F238E27FC236}">
                  <a16:creationId xmlns:a16="http://schemas.microsoft.com/office/drawing/2014/main" id="{F56EDFFF-D9A3-4F0F-8ED5-6FFA4909B2B3}"/>
                </a:ext>
              </a:extLst>
            </p:cNvPr>
            <p:cNvCxnSpPr>
              <a:cxnSpLocks/>
            </p:cNvCxnSpPr>
            <p:nvPr/>
          </p:nvCxnSpPr>
          <p:spPr>
            <a:xfrm flipV="1">
              <a:off x="9460660"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3" name="Straight Connector 1382">
              <a:extLst>
                <a:ext uri="{FF2B5EF4-FFF2-40B4-BE49-F238E27FC236}">
                  <a16:creationId xmlns:a16="http://schemas.microsoft.com/office/drawing/2014/main" id="{ED341B3E-CBF0-4256-988B-25CFC2B4E777}"/>
                </a:ext>
              </a:extLst>
            </p:cNvPr>
            <p:cNvCxnSpPr>
              <a:cxnSpLocks/>
            </p:cNvCxnSpPr>
            <p:nvPr/>
          </p:nvCxnSpPr>
          <p:spPr>
            <a:xfrm flipV="1">
              <a:off x="9526675"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4" name="Straight Connector 1383">
              <a:extLst>
                <a:ext uri="{FF2B5EF4-FFF2-40B4-BE49-F238E27FC236}">
                  <a16:creationId xmlns:a16="http://schemas.microsoft.com/office/drawing/2014/main" id="{1D7ABFF4-C02E-45A5-90DB-963DDFF697E5}"/>
                </a:ext>
              </a:extLst>
            </p:cNvPr>
            <p:cNvCxnSpPr>
              <a:cxnSpLocks/>
            </p:cNvCxnSpPr>
            <p:nvPr/>
          </p:nvCxnSpPr>
          <p:spPr>
            <a:xfrm flipV="1">
              <a:off x="9601727" y="395426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5" name="Straight Connector 1384">
              <a:extLst>
                <a:ext uri="{FF2B5EF4-FFF2-40B4-BE49-F238E27FC236}">
                  <a16:creationId xmlns:a16="http://schemas.microsoft.com/office/drawing/2014/main" id="{29E1153C-78CE-480D-BD21-644F28249CF4}"/>
                </a:ext>
              </a:extLst>
            </p:cNvPr>
            <p:cNvCxnSpPr>
              <a:cxnSpLocks/>
            </p:cNvCxnSpPr>
            <p:nvPr/>
          </p:nvCxnSpPr>
          <p:spPr>
            <a:xfrm flipV="1">
              <a:off x="9656679"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6" name="Straight Connector 1385">
              <a:extLst>
                <a:ext uri="{FF2B5EF4-FFF2-40B4-BE49-F238E27FC236}">
                  <a16:creationId xmlns:a16="http://schemas.microsoft.com/office/drawing/2014/main" id="{0FE9C9F5-C288-4BCF-9F9A-0E07E6DFAD9E}"/>
                </a:ext>
              </a:extLst>
            </p:cNvPr>
            <p:cNvCxnSpPr>
              <a:cxnSpLocks/>
            </p:cNvCxnSpPr>
            <p:nvPr/>
          </p:nvCxnSpPr>
          <p:spPr>
            <a:xfrm flipV="1">
              <a:off x="9702672"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7" name="Straight Connector 1386">
              <a:extLst>
                <a:ext uri="{FF2B5EF4-FFF2-40B4-BE49-F238E27FC236}">
                  <a16:creationId xmlns:a16="http://schemas.microsoft.com/office/drawing/2014/main" id="{B7C59AE5-9D7E-4C19-89D8-3AD671BF69C8}"/>
                </a:ext>
              </a:extLst>
            </p:cNvPr>
            <p:cNvCxnSpPr>
              <a:cxnSpLocks/>
            </p:cNvCxnSpPr>
            <p:nvPr/>
          </p:nvCxnSpPr>
          <p:spPr>
            <a:xfrm flipV="1">
              <a:off x="9768196" y="3954265"/>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8" name="Straight Connector 1387">
              <a:extLst>
                <a:ext uri="{FF2B5EF4-FFF2-40B4-BE49-F238E27FC236}">
                  <a16:creationId xmlns:a16="http://schemas.microsoft.com/office/drawing/2014/main" id="{1A0D3C33-9CB8-4A24-85A6-08478936FBA1}"/>
                </a:ext>
              </a:extLst>
            </p:cNvPr>
            <p:cNvCxnSpPr>
              <a:cxnSpLocks/>
            </p:cNvCxnSpPr>
            <p:nvPr/>
          </p:nvCxnSpPr>
          <p:spPr>
            <a:xfrm flipV="1">
              <a:off x="9863446"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9" name="Straight Connector 1388">
              <a:extLst>
                <a:ext uri="{FF2B5EF4-FFF2-40B4-BE49-F238E27FC236}">
                  <a16:creationId xmlns:a16="http://schemas.microsoft.com/office/drawing/2014/main" id="{9F06D10F-AD51-470E-83FC-005AA40314C7}"/>
                </a:ext>
              </a:extLst>
            </p:cNvPr>
            <p:cNvCxnSpPr>
              <a:cxnSpLocks/>
            </p:cNvCxnSpPr>
            <p:nvPr/>
          </p:nvCxnSpPr>
          <p:spPr>
            <a:xfrm flipV="1">
              <a:off x="992297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0F55764A-9E6A-4819-98CF-152A349082EA}"/>
                </a:ext>
              </a:extLst>
            </p:cNvPr>
            <p:cNvCxnSpPr>
              <a:cxnSpLocks/>
            </p:cNvCxnSpPr>
            <p:nvPr/>
          </p:nvCxnSpPr>
          <p:spPr>
            <a:xfrm flipV="1">
              <a:off x="9987271"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E6B52AD3-BD3F-4EED-B481-F1690965AF18}"/>
                </a:ext>
              </a:extLst>
            </p:cNvPr>
            <p:cNvCxnSpPr>
              <a:cxnSpLocks/>
            </p:cNvCxnSpPr>
            <p:nvPr/>
          </p:nvCxnSpPr>
          <p:spPr>
            <a:xfrm flipV="1">
              <a:off x="10051565"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EE3977BB-1049-4886-A036-CC659E64E795}"/>
                </a:ext>
              </a:extLst>
            </p:cNvPr>
            <p:cNvCxnSpPr>
              <a:cxnSpLocks/>
            </p:cNvCxnSpPr>
            <p:nvPr/>
          </p:nvCxnSpPr>
          <p:spPr>
            <a:xfrm flipV="1">
              <a:off x="10111097"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C0D3A1FD-765F-4FA2-95BE-85629CB60737}"/>
                </a:ext>
              </a:extLst>
            </p:cNvPr>
            <p:cNvCxnSpPr>
              <a:cxnSpLocks/>
            </p:cNvCxnSpPr>
            <p:nvPr/>
          </p:nvCxnSpPr>
          <p:spPr>
            <a:xfrm flipV="1">
              <a:off x="10178288" y="3954264"/>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C2925114-1A4B-496B-AD4E-14E3F8C49FEC}"/>
                </a:ext>
              </a:extLst>
            </p:cNvPr>
            <p:cNvCxnSpPr>
              <a:cxnSpLocks/>
            </p:cNvCxnSpPr>
            <p:nvPr/>
          </p:nvCxnSpPr>
          <p:spPr>
            <a:xfrm flipV="1">
              <a:off x="10252107"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135DE7A9-D2B3-4775-9745-93288186EC83}"/>
                </a:ext>
              </a:extLst>
            </p:cNvPr>
            <p:cNvCxnSpPr>
              <a:cxnSpLocks/>
            </p:cNvCxnSpPr>
            <p:nvPr/>
          </p:nvCxnSpPr>
          <p:spPr>
            <a:xfrm flipV="1">
              <a:off x="10316402"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456C46ED-F636-43DF-BC64-378369C4D493}"/>
                </a:ext>
              </a:extLst>
            </p:cNvPr>
            <p:cNvCxnSpPr>
              <a:cxnSpLocks/>
            </p:cNvCxnSpPr>
            <p:nvPr/>
          </p:nvCxnSpPr>
          <p:spPr>
            <a:xfrm flipV="1">
              <a:off x="10358395" y="395426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D51EB316-159D-420E-969A-99604B3AB799}"/>
                </a:ext>
              </a:extLst>
            </p:cNvPr>
            <p:cNvCxnSpPr>
              <a:cxnSpLocks/>
            </p:cNvCxnSpPr>
            <p:nvPr/>
          </p:nvCxnSpPr>
          <p:spPr>
            <a:xfrm flipV="1">
              <a:off x="10432786"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1CD2EEFE-82B5-48DB-9BA7-84B28B00E2E7}"/>
                </a:ext>
              </a:extLst>
            </p:cNvPr>
            <p:cNvCxnSpPr>
              <a:cxnSpLocks/>
            </p:cNvCxnSpPr>
            <p:nvPr/>
          </p:nvCxnSpPr>
          <p:spPr>
            <a:xfrm flipV="1">
              <a:off x="10487739"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5D3FB22A-C5EA-409E-82DA-B0586A05DCB6}"/>
                </a:ext>
              </a:extLst>
            </p:cNvPr>
            <p:cNvCxnSpPr>
              <a:cxnSpLocks/>
            </p:cNvCxnSpPr>
            <p:nvPr/>
          </p:nvCxnSpPr>
          <p:spPr>
            <a:xfrm flipV="1">
              <a:off x="10533732" y="3954262"/>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90B73E10-49F3-47DB-A285-1DA5B9428632}"/>
                </a:ext>
              </a:extLst>
            </p:cNvPr>
            <p:cNvCxnSpPr>
              <a:cxnSpLocks/>
            </p:cNvCxnSpPr>
            <p:nvPr/>
          </p:nvCxnSpPr>
          <p:spPr>
            <a:xfrm flipV="1">
              <a:off x="1059925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E9B2186C-6C25-45AF-9F5D-CB06A73A2879}"/>
                </a:ext>
              </a:extLst>
            </p:cNvPr>
            <p:cNvCxnSpPr>
              <a:cxnSpLocks/>
            </p:cNvCxnSpPr>
            <p:nvPr/>
          </p:nvCxnSpPr>
          <p:spPr>
            <a:xfrm flipV="1">
              <a:off x="10694506"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D846EE76-3462-48A4-B648-8A6B99CA4CCA}"/>
                </a:ext>
              </a:extLst>
            </p:cNvPr>
            <p:cNvCxnSpPr>
              <a:cxnSpLocks/>
            </p:cNvCxnSpPr>
            <p:nvPr/>
          </p:nvCxnSpPr>
          <p:spPr>
            <a:xfrm flipV="1">
              <a:off x="10754037"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3793E404-9094-471D-92BF-0CE5CA6C6DCA}"/>
                </a:ext>
              </a:extLst>
            </p:cNvPr>
            <p:cNvCxnSpPr>
              <a:cxnSpLocks/>
            </p:cNvCxnSpPr>
            <p:nvPr/>
          </p:nvCxnSpPr>
          <p:spPr>
            <a:xfrm flipV="1">
              <a:off x="10818331"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D0F947BD-1F93-400B-8AA1-BBCBCB241400}"/>
                </a:ext>
              </a:extLst>
            </p:cNvPr>
            <p:cNvCxnSpPr>
              <a:cxnSpLocks/>
            </p:cNvCxnSpPr>
            <p:nvPr/>
          </p:nvCxnSpPr>
          <p:spPr>
            <a:xfrm flipV="1">
              <a:off x="10882625" y="3954261"/>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B5961BB8-F85F-4821-BFE1-8B560E221306}"/>
                </a:ext>
              </a:extLst>
            </p:cNvPr>
            <p:cNvCxnSpPr>
              <a:cxnSpLocks/>
            </p:cNvCxnSpPr>
            <p:nvPr/>
          </p:nvCxnSpPr>
          <p:spPr>
            <a:xfrm flipV="1">
              <a:off x="10942156"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A85323F4-D827-4B96-8A0F-BAE9DECAF423}"/>
                </a:ext>
              </a:extLst>
            </p:cNvPr>
            <p:cNvCxnSpPr>
              <a:cxnSpLocks/>
            </p:cNvCxnSpPr>
            <p:nvPr/>
          </p:nvCxnSpPr>
          <p:spPr>
            <a:xfrm flipV="1">
              <a:off x="1100934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A3584C61-B824-4D36-BED4-080CC19E022A}"/>
                </a:ext>
              </a:extLst>
            </p:cNvPr>
            <p:cNvCxnSpPr>
              <a:cxnSpLocks/>
            </p:cNvCxnSpPr>
            <p:nvPr/>
          </p:nvCxnSpPr>
          <p:spPr>
            <a:xfrm flipV="1">
              <a:off x="11083167" y="3954260"/>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8" name="Straight Connector 1407">
              <a:extLst>
                <a:ext uri="{FF2B5EF4-FFF2-40B4-BE49-F238E27FC236}">
                  <a16:creationId xmlns:a16="http://schemas.microsoft.com/office/drawing/2014/main" id="{79A4FA8B-D278-4DD2-9429-3F3E446B00CA}"/>
                </a:ext>
              </a:extLst>
            </p:cNvPr>
            <p:cNvCxnSpPr>
              <a:cxnSpLocks/>
            </p:cNvCxnSpPr>
            <p:nvPr/>
          </p:nvCxnSpPr>
          <p:spPr>
            <a:xfrm flipV="1">
              <a:off x="11147461"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9" name="Straight Connector 1408">
              <a:extLst>
                <a:ext uri="{FF2B5EF4-FFF2-40B4-BE49-F238E27FC236}">
                  <a16:creationId xmlns:a16="http://schemas.microsoft.com/office/drawing/2014/main" id="{3F0CF068-8934-484D-9A1F-D0151DC06B61}"/>
                </a:ext>
              </a:extLst>
            </p:cNvPr>
            <p:cNvCxnSpPr>
              <a:cxnSpLocks/>
            </p:cNvCxnSpPr>
            <p:nvPr/>
          </p:nvCxnSpPr>
          <p:spPr>
            <a:xfrm flipV="1">
              <a:off x="11218898"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0" name="Straight Connector 1409">
              <a:extLst>
                <a:ext uri="{FF2B5EF4-FFF2-40B4-BE49-F238E27FC236}">
                  <a16:creationId xmlns:a16="http://schemas.microsoft.com/office/drawing/2014/main" id="{C32A7151-A59F-475D-9F20-1834B074EA37}"/>
                </a:ext>
              </a:extLst>
            </p:cNvPr>
            <p:cNvCxnSpPr>
              <a:cxnSpLocks/>
            </p:cNvCxnSpPr>
            <p:nvPr/>
          </p:nvCxnSpPr>
          <p:spPr>
            <a:xfrm flipV="1">
              <a:off x="11304624" y="3954259"/>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11" name="TextBox 1410">
              <a:extLst>
                <a:ext uri="{FF2B5EF4-FFF2-40B4-BE49-F238E27FC236}">
                  <a16:creationId xmlns:a16="http://schemas.microsoft.com/office/drawing/2014/main" id="{BAF0F90C-FC6C-4F58-807D-C59082B4C671}"/>
                </a:ext>
              </a:extLst>
            </p:cNvPr>
            <p:cNvSpPr txBox="1"/>
            <p:nvPr/>
          </p:nvSpPr>
          <p:spPr>
            <a:xfrm>
              <a:off x="6078056"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1412" name="TextBox 1411">
              <a:extLst>
                <a:ext uri="{FF2B5EF4-FFF2-40B4-BE49-F238E27FC236}">
                  <a16:creationId xmlns:a16="http://schemas.microsoft.com/office/drawing/2014/main" id="{959C492F-087C-40B2-8676-0103400254CD}"/>
                </a:ext>
              </a:extLst>
            </p:cNvPr>
            <p:cNvSpPr txBox="1"/>
            <p:nvPr/>
          </p:nvSpPr>
          <p:spPr>
            <a:xfrm>
              <a:off x="6753237" y="3623426"/>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1413" name="TextBox 1412">
              <a:extLst>
                <a:ext uri="{FF2B5EF4-FFF2-40B4-BE49-F238E27FC236}">
                  <a16:creationId xmlns:a16="http://schemas.microsoft.com/office/drawing/2014/main" id="{C9493DC6-6D57-462A-A7D0-7825E1833E1F}"/>
                </a:ext>
              </a:extLst>
            </p:cNvPr>
            <p:cNvSpPr txBox="1"/>
            <p:nvPr/>
          </p:nvSpPr>
          <p:spPr>
            <a:xfrm>
              <a:off x="4625631" y="3638421"/>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video</a:t>
              </a:r>
            </a:p>
          </p:txBody>
        </p:sp>
        <p:cxnSp>
          <p:nvCxnSpPr>
            <p:cNvPr id="1414" name="Straight Connector 1413">
              <a:extLst>
                <a:ext uri="{FF2B5EF4-FFF2-40B4-BE49-F238E27FC236}">
                  <a16:creationId xmlns:a16="http://schemas.microsoft.com/office/drawing/2014/main" id="{9F9A70C4-D10B-4757-A01D-0B1DD5947801}"/>
                </a:ext>
              </a:extLst>
            </p:cNvPr>
            <p:cNvCxnSpPr>
              <a:cxnSpLocks/>
            </p:cNvCxnSpPr>
            <p:nvPr/>
          </p:nvCxnSpPr>
          <p:spPr>
            <a:xfrm>
              <a:off x="5420760" y="3547070"/>
              <a:ext cx="0" cy="610671"/>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5" name="Straight Connector 1414">
              <a:extLst>
                <a:ext uri="{FF2B5EF4-FFF2-40B4-BE49-F238E27FC236}">
                  <a16:creationId xmlns:a16="http://schemas.microsoft.com/office/drawing/2014/main" id="{70A8E2D7-D541-440A-91BE-300DE67F1378}"/>
                </a:ext>
              </a:extLst>
            </p:cNvPr>
            <p:cNvCxnSpPr>
              <a:cxnSpLocks/>
            </p:cNvCxnSpPr>
            <p:nvPr/>
          </p:nvCxnSpPr>
          <p:spPr>
            <a:xfrm>
              <a:off x="5420760" y="4280501"/>
              <a:ext cx="0" cy="2196226"/>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16" name="TextBox 1415">
              <a:extLst>
                <a:ext uri="{FF2B5EF4-FFF2-40B4-BE49-F238E27FC236}">
                  <a16:creationId xmlns:a16="http://schemas.microsoft.com/office/drawing/2014/main" id="{745AA79E-1DC5-4F6B-BC6A-B8E3610CB5CE}"/>
                </a:ext>
              </a:extLst>
            </p:cNvPr>
            <p:cNvSpPr txBox="1"/>
            <p:nvPr/>
          </p:nvSpPr>
          <p:spPr>
            <a:xfrm>
              <a:off x="4625631" y="4615584"/>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labelling</a:t>
              </a:r>
            </a:p>
          </p:txBody>
        </p:sp>
      </p:grpSp>
      <p:grpSp>
        <p:nvGrpSpPr>
          <p:cNvPr id="8" name="Group 7">
            <a:extLst>
              <a:ext uri="{FF2B5EF4-FFF2-40B4-BE49-F238E27FC236}">
                <a16:creationId xmlns:a16="http://schemas.microsoft.com/office/drawing/2014/main" id="{A8D88B2E-F83A-4225-A6BF-ED801C333912}"/>
              </a:ext>
            </a:extLst>
          </p:cNvPr>
          <p:cNvGrpSpPr/>
          <p:nvPr/>
        </p:nvGrpSpPr>
        <p:grpSpPr>
          <a:xfrm>
            <a:off x="640871" y="4577545"/>
            <a:ext cx="10569236" cy="2071928"/>
            <a:chOff x="640871" y="11965619"/>
            <a:chExt cx="10569236" cy="2071928"/>
          </a:xfrm>
        </p:grpSpPr>
        <p:cxnSp>
          <p:nvCxnSpPr>
            <p:cNvPr id="292" name="Straight Connector 291">
              <a:extLst>
                <a:ext uri="{FF2B5EF4-FFF2-40B4-BE49-F238E27FC236}">
                  <a16:creationId xmlns:a16="http://schemas.microsoft.com/office/drawing/2014/main" id="{FD7F2947-C234-458D-AB3A-0004C86B4794}"/>
                </a:ext>
              </a:extLst>
            </p:cNvPr>
            <p:cNvCxnSpPr>
              <a:cxnSpLocks/>
            </p:cNvCxnSpPr>
            <p:nvPr/>
          </p:nvCxnSpPr>
          <p:spPr>
            <a:xfrm>
              <a:off x="6153310" y="13101547"/>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8EF4F80-6CDC-4724-8F68-CBD8EAA415D5}"/>
                </a:ext>
              </a:extLst>
            </p:cNvPr>
            <p:cNvSpPr txBox="1"/>
            <p:nvPr/>
          </p:nvSpPr>
          <p:spPr>
            <a:xfrm>
              <a:off x="7639584" y="13209017"/>
              <a:ext cx="2139045" cy="332166"/>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frequency of labels depends on CPU and stream speed is not constant</a:t>
              </a:r>
            </a:p>
          </p:txBody>
        </p:sp>
        <p:sp>
          <p:nvSpPr>
            <p:cNvPr id="294" name="TextBox 293">
              <a:extLst>
                <a:ext uri="{FF2B5EF4-FFF2-40B4-BE49-F238E27FC236}">
                  <a16:creationId xmlns:a16="http://schemas.microsoft.com/office/drawing/2014/main" id="{0EB49722-2721-4B5B-A9A7-7D9DEFF10AB3}"/>
                </a:ext>
              </a:extLst>
            </p:cNvPr>
            <p:cNvSpPr txBox="1"/>
            <p:nvPr/>
          </p:nvSpPr>
          <p:spPr>
            <a:xfrm>
              <a:off x="5358181" y="13471122"/>
              <a:ext cx="723826" cy="178065"/>
            </a:xfrm>
            <a:prstGeom prst="rect">
              <a:avLst/>
            </a:prstGeom>
            <a:noFill/>
          </p:spPr>
          <p:txBody>
            <a:bodyPr wrap="square" lIns="0" tIns="0" rIns="0" bIns="0" rtlCol="0" anchor="t">
              <a:noAutofit/>
            </a:bodyPr>
            <a:lstStyle/>
            <a:p>
              <a:pPr algn="r"/>
              <a:r>
                <a:rPr lang="en-GB" sz="1050" dirty="0">
                  <a:solidFill>
                    <a:schemeClr val="accent5"/>
                  </a:solidFill>
                  <a:latin typeface="Bahnschrift Light" panose="020B0502040204020203" pitchFamily="34" charset="0"/>
                </a:rPr>
                <a:t>reality</a:t>
              </a:r>
            </a:p>
          </p:txBody>
        </p:sp>
        <p:sp>
          <p:nvSpPr>
            <p:cNvPr id="1163" name="Flowchart: Multidocument 1162">
              <a:extLst>
                <a:ext uri="{FF2B5EF4-FFF2-40B4-BE49-F238E27FC236}">
                  <a16:creationId xmlns:a16="http://schemas.microsoft.com/office/drawing/2014/main" id="{9CACC6EE-138B-46E2-8BE1-7A0BBA83868A}"/>
                </a:ext>
              </a:extLst>
            </p:cNvPr>
            <p:cNvSpPr/>
            <p:nvPr/>
          </p:nvSpPr>
          <p:spPr>
            <a:xfrm>
              <a:off x="644201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4" name="Flowchart: Multidocument 1163">
              <a:extLst>
                <a:ext uri="{FF2B5EF4-FFF2-40B4-BE49-F238E27FC236}">
                  <a16:creationId xmlns:a16="http://schemas.microsoft.com/office/drawing/2014/main" id="{AFC15FA3-4AC6-4E45-BAAE-4C643E96A4C5}"/>
                </a:ext>
              </a:extLst>
            </p:cNvPr>
            <p:cNvSpPr/>
            <p:nvPr/>
          </p:nvSpPr>
          <p:spPr>
            <a:xfrm>
              <a:off x="656185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5" name="Flowchart: Multidocument 1164">
              <a:extLst>
                <a:ext uri="{FF2B5EF4-FFF2-40B4-BE49-F238E27FC236}">
                  <a16:creationId xmlns:a16="http://schemas.microsoft.com/office/drawing/2014/main" id="{12B808C1-F845-41A3-8E0A-D84EA83C1FB4}"/>
                </a:ext>
              </a:extLst>
            </p:cNvPr>
            <p:cNvSpPr/>
            <p:nvPr/>
          </p:nvSpPr>
          <p:spPr>
            <a:xfrm>
              <a:off x="668169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7" name="Flowchart: Multidocument 1166">
              <a:extLst>
                <a:ext uri="{FF2B5EF4-FFF2-40B4-BE49-F238E27FC236}">
                  <a16:creationId xmlns:a16="http://schemas.microsoft.com/office/drawing/2014/main" id="{85F5C729-E045-492B-B993-4A930F98F874}"/>
                </a:ext>
              </a:extLst>
            </p:cNvPr>
            <p:cNvSpPr/>
            <p:nvPr/>
          </p:nvSpPr>
          <p:spPr>
            <a:xfrm>
              <a:off x="67882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8" name="Flowchart: Multidocument 1167">
              <a:extLst>
                <a:ext uri="{FF2B5EF4-FFF2-40B4-BE49-F238E27FC236}">
                  <a16:creationId xmlns:a16="http://schemas.microsoft.com/office/drawing/2014/main" id="{985D6028-BB73-4E8A-8473-BBBBAE3B07FD}"/>
                </a:ext>
              </a:extLst>
            </p:cNvPr>
            <p:cNvSpPr/>
            <p:nvPr/>
          </p:nvSpPr>
          <p:spPr>
            <a:xfrm>
              <a:off x="700814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69" name="Flowchart: Multidocument 1168">
              <a:extLst>
                <a:ext uri="{FF2B5EF4-FFF2-40B4-BE49-F238E27FC236}">
                  <a16:creationId xmlns:a16="http://schemas.microsoft.com/office/drawing/2014/main" id="{725FC1DA-E80E-41C5-8E81-9610EF22C363}"/>
                </a:ext>
              </a:extLst>
            </p:cNvPr>
            <p:cNvSpPr/>
            <p:nvPr/>
          </p:nvSpPr>
          <p:spPr>
            <a:xfrm>
              <a:off x="716103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0" name="Flowchart: Multidocument 1169">
              <a:extLst>
                <a:ext uri="{FF2B5EF4-FFF2-40B4-BE49-F238E27FC236}">
                  <a16:creationId xmlns:a16="http://schemas.microsoft.com/office/drawing/2014/main" id="{E1789DD0-EDE7-4DE9-97C0-93DC35191737}"/>
                </a:ext>
              </a:extLst>
            </p:cNvPr>
            <p:cNvSpPr/>
            <p:nvPr/>
          </p:nvSpPr>
          <p:spPr>
            <a:xfrm>
              <a:off x="728087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1" name="Flowchart: Multidocument 1170">
              <a:extLst>
                <a:ext uri="{FF2B5EF4-FFF2-40B4-BE49-F238E27FC236}">
                  <a16:creationId xmlns:a16="http://schemas.microsoft.com/office/drawing/2014/main" id="{7A088B31-E955-41D0-AF8B-0BBD3996C313}"/>
                </a:ext>
              </a:extLst>
            </p:cNvPr>
            <p:cNvSpPr/>
            <p:nvPr/>
          </p:nvSpPr>
          <p:spPr>
            <a:xfrm>
              <a:off x="740071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2" name="Flowchart: Multidocument 1171">
              <a:extLst>
                <a:ext uri="{FF2B5EF4-FFF2-40B4-BE49-F238E27FC236}">
                  <a16:creationId xmlns:a16="http://schemas.microsoft.com/office/drawing/2014/main" id="{A9F28E2D-1B5F-4F76-997E-E9EF7FB314F0}"/>
                </a:ext>
              </a:extLst>
            </p:cNvPr>
            <p:cNvSpPr/>
            <p:nvPr/>
          </p:nvSpPr>
          <p:spPr>
            <a:xfrm>
              <a:off x="747332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4" name="Flowchart: Multidocument 1173">
              <a:extLst>
                <a:ext uri="{FF2B5EF4-FFF2-40B4-BE49-F238E27FC236}">
                  <a16:creationId xmlns:a16="http://schemas.microsoft.com/office/drawing/2014/main" id="{88426329-B7F4-4E59-BDBF-59031C65CDFC}"/>
                </a:ext>
              </a:extLst>
            </p:cNvPr>
            <p:cNvSpPr/>
            <p:nvPr/>
          </p:nvSpPr>
          <p:spPr>
            <a:xfrm>
              <a:off x="762642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5" name="Flowchart: Multidocument 1174">
              <a:extLst>
                <a:ext uri="{FF2B5EF4-FFF2-40B4-BE49-F238E27FC236}">
                  <a16:creationId xmlns:a16="http://schemas.microsoft.com/office/drawing/2014/main" id="{E281EEED-BE3C-47A6-85E0-4CA14C625FF5}"/>
                </a:ext>
              </a:extLst>
            </p:cNvPr>
            <p:cNvSpPr/>
            <p:nvPr/>
          </p:nvSpPr>
          <p:spPr>
            <a:xfrm>
              <a:off x="78272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6" name="Flowchart: Multidocument 1175">
              <a:extLst>
                <a:ext uri="{FF2B5EF4-FFF2-40B4-BE49-F238E27FC236}">
                  <a16:creationId xmlns:a16="http://schemas.microsoft.com/office/drawing/2014/main" id="{150C5D46-B026-42FF-978A-7EEF28D4E927}"/>
                </a:ext>
              </a:extLst>
            </p:cNvPr>
            <p:cNvSpPr/>
            <p:nvPr/>
          </p:nvSpPr>
          <p:spPr>
            <a:xfrm>
              <a:off x="799989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7" name="Flowchart: Multidocument 1176">
              <a:extLst>
                <a:ext uri="{FF2B5EF4-FFF2-40B4-BE49-F238E27FC236}">
                  <a16:creationId xmlns:a16="http://schemas.microsoft.com/office/drawing/2014/main" id="{1D536C59-ACC0-42F7-B800-F7B0EA495F7D}"/>
                </a:ext>
              </a:extLst>
            </p:cNvPr>
            <p:cNvSpPr/>
            <p:nvPr/>
          </p:nvSpPr>
          <p:spPr>
            <a:xfrm>
              <a:off x="811973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8" name="Flowchart: Multidocument 1177">
              <a:extLst>
                <a:ext uri="{FF2B5EF4-FFF2-40B4-BE49-F238E27FC236}">
                  <a16:creationId xmlns:a16="http://schemas.microsoft.com/office/drawing/2014/main" id="{C84FE258-1F45-402E-A93B-8289CC16A1C0}"/>
                </a:ext>
              </a:extLst>
            </p:cNvPr>
            <p:cNvSpPr/>
            <p:nvPr/>
          </p:nvSpPr>
          <p:spPr>
            <a:xfrm>
              <a:off x="82395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79" name="Flowchart: Multidocument 1178">
              <a:extLst>
                <a:ext uri="{FF2B5EF4-FFF2-40B4-BE49-F238E27FC236}">
                  <a16:creationId xmlns:a16="http://schemas.microsoft.com/office/drawing/2014/main" id="{0AAB38A8-F59D-47B6-A31E-6FFA8557BDB4}"/>
                </a:ext>
              </a:extLst>
            </p:cNvPr>
            <p:cNvSpPr/>
            <p:nvPr/>
          </p:nvSpPr>
          <p:spPr>
            <a:xfrm>
              <a:off x="83594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0" name="Flowchart: Multidocument 1179">
              <a:extLst>
                <a:ext uri="{FF2B5EF4-FFF2-40B4-BE49-F238E27FC236}">
                  <a16:creationId xmlns:a16="http://schemas.microsoft.com/office/drawing/2014/main" id="{12AED31A-66E7-4BDA-B0A0-F6BFD805B890}"/>
                </a:ext>
              </a:extLst>
            </p:cNvPr>
            <p:cNvSpPr/>
            <p:nvPr/>
          </p:nvSpPr>
          <p:spPr>
            <a:xfrm>
              <a:off x="851518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1" name="Flowchart: Multidocument 1180">
              <a:extLst>
                <a:ext uri="{FF2B5EF4-FFF2-40B4-BE49-F238E27FC236}">
                  <a16:creationId xmlns:a16="http://schemas.microsoft.com/office/drawing/2014/main" id="{48D61D5A-DD96-4F71-8167-2D7AB0B190EF}"/>
                </a:ext>
              </a:extLst>
            </p:cNvPr>
            <p:cNvSpPr/>
            <p:nvPr/>
          </p:nvSpPr>
          <p:spPr>
            <a:xfrm>
              <a:off x="863501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3" name="Flowchart: Multidocument 1182">
              <a:extLst>
                <a:ext uri="{FF2B5EF4-FFF2-40B4-BE49-F238E27FC236}">
                  <a16:creationId xmlns:a16="http://schemas.microsoft.com/office/drawing/2014/main" id="{9E4AC2CE-B032-45AA-B234-3BEACF425A15}"/>
                </a:ext>
              </a:extLst>
            </p:cNvPr>
            <p:cNvSpPr/>
            <p:nvPr/>
          </p:nvSpPr>
          <p:spPr>
            <a:xfrm>
              <a:off x="883875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4" name="Flowchart: Multidocument 1183">
              <a:extLst>
                <a:ext uri="{FF2B5EF4-FFF2-40B4-BE49-F238E27FC236}">
                  <a16:creationId xmlns:a16="http://schemas.microsoft.com/office/drawing/2014/main" id="{BD9286C8-97AC-48E3-893E-309E343F7E9B}"/>
                </a:ext>
              </a:extLst>
            </p:cNvPr>
            <p:cNvSpPr/>
            <p:nvPr/>
          </p:nvSpPr>
          <p:spPr>
            <a:xfrm>
              <a:off x="895859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5" name="Flowchart: Multidocument 1184">
              <a:extLst>
                <a:ext uri="{FF2B5EF4-FFF2-40B4-BE49-F238E27FC236}">
                  <a16:creationId xmlns:a16="http://schemas.microsoft.com/office/drawing/2014/main" id="{BB0CC760-2EC7-4DA4-8FAA-77F4605CD4F6}"/>
                </a:ext>
              </a:extLst>
            </p:cNvPr>
            <p:cNvSpPr/>
            <p:nvPr/>
          </p:nvSpPr>
          <p:spPr>
            <a:xfrm>
              <a:off x="901897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6" name="Flowchart: Multidocument 1185">
              <a:extLst>
                <a:ext uri="{FF2B5EF4-FFF2-40B4-BE49-F238E27FC236}">
                  <a16:creationId xmlns:a16="http://schemas.microsoft.com/office/drawing/2014/main" id="{DBD5227B-B9DE-492B-A011-B2BB7576403E}"/>
                </a:ext>
              </a:extLst>
            </p:cNvPr>
            <p:cNvSpPr/>
            <p:nvPr/>
          </p:nvSpPr>
          <p:spPr>
            <a:xfrm>
              <a:off x="913880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8" name="Flowchart: Multidocument 1187">
              <a:extLst>
                <a:ext uri="{FF2B5EF4-FFF2-40B4-BE49-F238E27FC236}">
                  <a16:creationId xmlns:a16="http://schemas.microsoft.com/office/drawing/2014/main" id="{1AFD968D-C912-4D2A-96ED-CB8DA0C47B1B}"/>
                </a:ext>
              </a:extLst>
            </p:cNvPr>
            <p:cNvSpPr/>
            <p:nvPr/>
          </p:nvSpPr>
          <p:spPr>
            <a:xfrm>
              <a:off x="943794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89" name="Flowchart: Multidocument 1188">
              <a:extLst>
                <a:ext uri="{FF2B5EF4-FFF2-40B4-BE49-F238E27FC236}">
                  <a16:creationId xmlns:a16="http://schemas.microsoft.com/office/drawing/2014/main" id="{5CE3B387-ADEA-4807-9CDB-8C182D8DC192}"/>
                </a:ext>
              </a:extLst>
            </p:cNvPr>
            <p:cNvSpPr/>
            <p:nvPr/>
          </p:nvSpPr>
          <p:spPr>
            <a:xfrm>
              <a:off x="9557778"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0" name="Flowchart: Multidocument 1189">
              <a:extLst>
                <a:ext uri="{FF2B5EF4-FFF2-40B4-BE49-F238E27FC236}">
                  <a16:creationId xmlns:a16="http://schemas.microsoft.com/office/drawing/2014/main" id="{4A47F5BC-C68C-4F3A-80F0-83984DDCBF8F}"/>
                </a:ext>
              </a:extLst>
            </p:cNvPr>
            <p:cNvSpPr/>
            <p:nvPr/>
          </p:nvSpPr>
          <p:spPr>
            <a:xfrm>
              <a:off x="9677615"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1" name="Flowchart: Multidocument 1190">
              <a:extLst>
                <a:ext uri="{FF2B5EF4-FFF2-40B4-BE49-F238E27FC236}">
                  <a16:creationId xmlns:a16="http://schemas.microsoft.com/office/drawing/2014/main" id="{87C92FE1-8094-440B-B92B-49C4C9FC1473}"/>
                </a:ext>
              </a:extLst>
            </p:cNvPr>
            <p:cNvSpPr/>
            <p:nvPr/>
          </p:nvSpPr>
          <p:spPr>
            <a:xfrm>
              <a:off x="9797452"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2" name="Flowchart: Multidocument 1191">
              <a:extLst>
                <a:ext uri="{FF2B5EF4-FFF2-40B4-BE49-F238E27FC236}">
                  <a16:creationId xmlns:a16="http://schemas.microsoft.com/office/drawing/2014/main" id="{120B41D7-1204-4BC3-8093-9B56AA8049B7}"/>
                </a:ext>
              </a:extLst>
            </p:cNvPr>
            <p:cNvSpPr/>
            <p:nvPr/>
          </p:nvSpPr>
          <p:spPr>
            <a:xfrm>
              <a:off x="991728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3" name="Flowchart: Multidocument 1192">
              <a:extLst>
                <a:ext uri="{FF2B5EF4-FFF2-40B4-BE49-F238E27FC236}">
                  <a16:creationId xmlns:a16="http://schemas.microsoft.com/office/drawing/2014/main" id="{372BD20C-5E08-4289-814C-17280DF24DDB}"/>
                </a:ext>
              </a:extLst>
            </p:cNvPr>
            <p:cNvSpPr/>
            <p:nvPr/>
          </p:nvSpPr>
          <p:spPr>
            <a:xfrm>
              <a:off x="1003712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4" name="Flowchart: Multidocument 1193">
              <a:extLst>
                <a:ext uri="{FF2B5EF4-FFF2-40B4-BE49-F238E27FC236}">
                  <a16:creationId xmlns:a16="http://schemas.microsoft.com/office/drawing/2014/main" id="{7C0E8690-C720-4020-9013-6A3C362A81CE}"/>
                </a:ext>
              </a:extLst>
            </p:cNvPr>
            <p:cNvSpPr/>
            <p:nvPr/>
          </p:nvSpPr>
          <p:spPr>
            <a:xfrm>
              <a:off x="10156963"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5" name="Flowchart: Multidocument 1194">
              <a:extLst>
                <a:ext uri="{FF2B5EF4-FFF2-40B4-BE49-F238E27FC236}">
                  <a16:creationId xmlns:a16="http://schemas.microsoft.com/office/drawing/2014/main" id="{869E131E-2F1A-49C4-B8CE-0C82D35D0533}"/>
                </a:ext>
              </a:extLst>
            </p:cNvPr>
            <p:cNvSpPr/>
            <p:nvPr/>
          </p:nvSpPr>
          <p:spPr>
            <a:xfrm>
              <a:off x="10276800"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6" name="Flowchart: Multidocument 1195">
              <a:extLst>
                <a:ext uri="{FF2B5EF4-FFF2-40B4-BE49-F238E27FC236}">
                  <a16:creationId xmlns:a16="http://schemas.microsoft.com/office/drawing/2014/main" id="{2B12EF4F-6B15-49F9-84DA-C5EDAEBB45C5}"/>
                </a:ext>
              </a:extLst>
            </p:cNvPr>
            <p:cNvSpPr/>
            <p:nvPr/>
          </p:nvSpPr>
          <p:spPr>
            <a:xfrm>
              <a:off x="1039663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7" name="Flowchart: Multidocument 1196">
              <a:extLst>
                <a:ext uri="{FF2B5EF4-FFF2-40B4-BE49-F238E27FC236}">
                  <a16:creationId xmlns:a16="http://schemas.microsoft.com/office/drawing/2014/main" id="{5D64782E-5557-4EA0-9B5E-9D949B585B82}"/>
                </a:ext>
              </a:extLst>
            </p:cNvPr>
            <p:cNvSpPr/>
            <p:nvPr/>
          </p:nvSpPr>
          <p:spPr>
            <a:xfrm>
              <a:off x="10516474"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198" name="Flowchart: Multidocument 1197">
              <a:extLst>
                <a:ext uri="{FF2B5EF4-FFF2-40B4-BE49-F238E27FC236}">
                  <a16:creationId xmlns:a16="http://schemas.microsoft.com/office/drawing/2014/main" id="{E9E1361C-87B3-4A3F-BA64-2150823FE1AB}"/>
                </a:ext>
              </a:extLst>
            </p:cNvPr>
            <p:cNvSpPr/>
            <p:nvPr/>
          </p:nvSpPr>
          <p:spPr>
            <a:xfrm>
              <a:off x="10636311"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0" name="Flowchart: Multidocument 1199">
              <a:extLst>
                <a:ext uri="{FF2B5EF4-FFF2-40B4-BE49-F238E27FC236}">
                  <a16:creationId xmlns:a16="http://schemas.microsoft.com/office/drawing/2014/main" id="{474CB8B0-9015-4050-8A78-BA372704AE92}"/>
                </a:ext>
              </a:extLst>
            </p:cNvPr>
            <p:cNvSpPr/>
            <p:nvPr/>
          </p:nvSpPr>
          <p:spPr>
            <a:xfrm>
              <a:off x="1111565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2" name="Flowchart: Multidocument 1201">
              <a:extLst>
                <a:ext uri="{FF2B5EF4-FFF2-40B4-BE49-F238E27FC236}">
                  <a16:creationId xmlns:a16="http://schemas.microsoft.com/office/drawing/2014/main" id="{3C404D88-7622-407E-87A5-E1B822C553D7}"/>
                </a:ext>
              </a:extLst>
            </p:cNvPr>
            <p:cNvSpPr/>
            <p:nvPr/>
          </p:nvSpPr>
          <p:spPr>
            <a:xfrm>
              <a:off x="10795157"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3" name="Flowchart: Multidocument 1202">
              <a:extLst>
                <a:ext uri="{FF2B5EF4-FFF2-40B4-BE49-F238E27FC236}">
                  <a16:creationId xmlns:a16="http://schemas.microsoft.com/office/drawing/2014/main" id="{B33254A5-B74C-4A59-B55B-8F4C550E8109}"/>
                </a:ext>
              </a:extLst>
            </p:cNvPr>
            <p:cNvSpPr/>
            <p:nvPr/>
          </p:nvSpPr>
          <p:spPr>
            <a:xfrm>
              <a:off x="10895319"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4" name="Flowchart: Multidocument 1203">
              <a:extLst>
                <a:ext uri="{FF2B5EF4-FFF2-40B4-BE49-F238E27FC236}">
                  <a16:creationId xmlns:a16="http://schemas.microsoft.com/office/drawing/2014/main" id="{AEE583B0-26D3-4406-A733-20C616BDD0E1}"/>
                </a:ext>
              </a:extLst>
            </p:cNvPr>
            <p:cNvSpPr/>
            <p:nvPr/>
          </p:nvSpPr>
          <p:spPr>
            <a:xfrm>
              <a:off x="11003386" y="13651557"/>
              <a:ext cx="94448" cy="106655"/>
            </a:xfrm>
            <a:prstGeom prst="flowChartMultidocumen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7" name="Rectangle 1206">
              <a:extLst>
                <a:ext uri="{FF2B5EF4-FFF2-40B4-BE49-F238E27FC236}">
                  <a16:creationId xmlns:a16="http://schemas.microsoft.com/office/drawing/2014/main" id="{73A21A15-A481-4959-9402-62640F37F18A}"/>
                </a:ext>
              </a:extLst>
            </p:cNvPr>
            <p:cNvSpPr/>
            <p:nvPr/>
          </p:nvSpPr>
          <p:spPr>
            <a:xfrm>
              <a:off x="7143270" y="13625296"/>
              <a:ext cx="1085702"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08" name="Rectangle 1207">
              <a:extLst>
                <a:ext uri="{FF2B5EF4-FFF2-40B4-BE49-F238E27FC236}">
                  <a16:creationId xmlns:a16="http://schemas.microsoft.com/office/drawing/2014/main" id="{EA529E41-D518-4ED2-BD26-D8B2256BD538}"/>
                </a:ext>
              </a:extLst>
            </p:cNvPr>
            <p:cNvSpPr/>
            <p:nvPr/>
          </p:nvSpPr>
          <p:spPr>
            <a:xfrm>
              <a:off x="9414547" y="13625296"/>
              <a:ext cx="1093037" cy="153660"/>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0" name="Freeform: Shape 1209">
              <a:extLst>
                <a:ext uri="{FF2B5EF4-FFF2-40B4-BE49-F238E27FC236}">
                  <a16:creationId xmlns:a16="http://schemas.microsoft.com/office/drawing/2014/main" id="{584C6666-ACEE-45C8-B7BD-EB0EE63440A4}"/>
                </a:ext>
              </a:extLst>
            </p:cNvPr>
            <p:cNvSpPr/>
            <p:nvPr/>
          </p:nvSpPr>
          <p:spPr>
            <a:xfrm>
              <a:off x="7401804" y="13425705"/>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11" name="Freeform: Shape 1210">
              <a:extLst>
                <a:ext uri="{FF2B5EF4-FFF2-40B4-BE49-F238E27FC236}">
                  <a16:creationId xmlns:a16="http://schemas.microsoft.com/office/drawing/2014/main" id="{208BB9A5-B8E3-4ED4-8D4D-78952C1CC243}"/>
                </a:ext>
              </a:extLst>
            </p:cNvPr>
            <p:cNvSpPr/>
            <p:nvPr/>
          </p:nvSpPr>
          <p:spPr>
            <a:xfrm flipH="1">
              <a:off x="9717738" y="13390701"/>
              <a:ext cx="202678" cy="178846"/>
            </a:xfrm>
            <a:custGeom>
              <a:avLst/>
              <a:gdLst>
                <a:gd name="connsiteX0" fmla="*/ 427964 w 427964"/>
                <a:gd name="connsiteY0" fmla="*/ 199 h 638438"/>
                <a:gd name="connsiteX1" fmla="*/ 53612 w 427964"/>
                <a:gd name="connsiteY1" fmla="*/ 104527 h 638438"/>
                <a:gd name="connsiteX2" fmla="*/ 10654 w 427964"/>
                <a:gd name="connsiteY2" fmla="*/ 638438 h 638438"/>
              </a:gdLst>
              <a:ahLst/>
              <a:cxnLst>
                <a:cxn ang="0">
                  <a:pos x="connsiteX0" y="connsiteY0"/>
                </a:cxn>
                <a:cxn ang="0">
                  <a:pos x="connsiteX1" y="connsiteY1"/>
                </a:cxn>
                <a:cxn ang="0">
                  <a:pos x="connsiteX2" y="connsiteY2"/>
                </a:cxn>
              </a:cxnLst>
              <a:rect l="l" t="t" r="r" b="b"/>
              <a:pathLst>
                <a:path w="427964" h="638438">
                  <a:moveTo>
                    <a:pt x="427964" y="199"/>
                  </a:moveTo>
                  <a:cubicBezTo>
                    <a:pt x="275564" y="-824"/>
                    <a:pt x="123164" y="-1846"/>
                    <a:pt x="53612" y="104527"/>
                  </a:cubicBezTo>
                  <a:cubicBezTo>
                    <a:pt x="-15940" y="210900"/>
                    <a:pt x="-2643" y="424669"/>
                    <a:pt x="10654" y="638438"/>
                  </a:cubicBezTo>
                </a:path>
              </a:pathLst>
            </a:custGeom>
            <a:noFill/>
            <a:ln>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23" name="TextBox 522">
              <a:extLst>
                <a:ext uri="{FF2B5EF4-FFF2-40B4-BE49-F238E27FC236}">
                  <a16:creationId xmlns:a16="http://schemas.microsoft.com/office/drawing/2014/main" id="{700522A2-2B42-4B02-BBDB-7C2793B1FF42}"/>
                </a:ext>
              </a:extLst>
            </p:cNvPr>
            <p:cNvSpPr txBox="1"/>
            <p:nvPr/>
          </p:nvSpPr>
          <p:spPr>
            <a:xfrm>
              <a:off x="640871" y="11965619"/>
              <a:ext cx="4411491" cy="126570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struggled with two issues:</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Stream speed variations made allocation of frames to point in time difficult</a:t>
              </a:r>
            </a:p>
            <a:p>
              <a:pPr marL="177800" indent="-177800">
                <a:buFont typeface="Arial" panose="020B0604020202020204" pitchFamily="34" charset="0"/>
                <a:buChar char="•"/>
              </a:pPr>
              <a:r>
                <a:rPr lang="en-GB" sz="1600" dirty="0">
                  <a:solidFill>
                    <a:schemeClr val="accent5"/>
                  </a:solidFill>
                  <a:latin typeface="Bahnschrift Light" panose="020B0502040204020203" pitchFamily="34" charset="0"/>
                </a:rPr>
                <a:t>Even overall length of stream did not match the video length</a:t>
              </a:r>
            </a:p>
            <a:p>
              <a:endParaRPr lang="en-GB" sz="600" dirty="0">
                <a:solidFill>
                  <a:schemeClr val="accent5"/>
                </a:solidFill>
                <a:latin typeface="Bahnschrift Light" panose="020B0502040204020203" pitchFamily="34" charset="0"/>
              </a:endParaRPr>
            </a:p>
          </p:txBody>
        </p:sp>
      </p:grpSp>
    </p:spTree>
    <p:extLst>
      <p:ext uri="{BB962C8B-B14F-4D97-AF65-F5344CB8AC3E}">
        <p14:creationId xmlns:p14="http://schemas.microsoft.com/office/powerpoint/2010/main" val="237620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xit" presetSubtype="4" fill="hold" nodeType="with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8"/>
                                        </p:tgtEl>
                                        <p:attrNameLst>
                                          <p:attrName>ppt_x</p:attrName>
                                        </p:attrNameLst>
                                      </p:cBhvr>
                                      <p:tavLst>
                                        <p:tav tm="0">
                                          <p:val>
                                            <p:strVal val="ppt_x"/>
                                          </p:val>
                                        </p:tav>
                                        <p:tav tm="100000">
                                          <p:val>
                                            <p:strVal val="ppt_x"/>
                                          </p:val>
                                        </p:tav>
                                      </p:tavLst>
                                    </p:anim>
                                    <p:anim calcmode="lin" valueType="num">
                                      <p:cBhvr additive="base">
                                        <p:cTn id="27" dur="500"/>
                                        <p:tgtEl>
                                          <p:spTgt spid="8"/>
                                        </p:tgtEl>
                                        <p:attrNameLst>
                                          <p:attrName>ppt_y</p:attrName>
                                        </p:attrNameLst>
                                      </p:cBhvr>
                                      <p:tavLst>
                                        <p:tav tm="0">
                                          <p:val>
                                            <p:strVal val="ppt_y"/>
                                          </p:val>
                                        </p:tav>
                                        <p:tav tm="100000">
                                          <p:val>
                                            <p:strVal val="1+ppt_h/2"/>
                                          </p:val>
                                        </p:tav>
                                      </p:tavLst>
                                    </p:anim>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Tree>
    <p:extLst>
      <p:ext uri="{BB962C8B-B14F-4D97-AF65-F5344CB8AC3E}">
        <p14:creationId xmlns:p14="http://schemas.microsoft.com/office/powerpoint/2010/main" val="2119756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1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20</a:t>
            </a:fld>
            <a:endParaRPr lang="en-US" dirty="0"/>
          </a:p>
        </p:txBody>
      </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Interpolation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335280" y="1474807"/>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sends coordinates with changing intervals. We though interpolating them makes it easier for the model.</a:t>
            </a:r>
          </a:p>
        </p:txBody>
      </p:sp>
      <p:sp>
        <p:nvSpPr>
          <p:cNvPr id="86" name="TextBox 85">
            <a:extLst>
              <a:ext uri="{FF2B5EF4-FFF2-40B4-BE49-F238E27FC236}">
                <a16:creationId xmlns:a16="http://schemas.microsoft.com/office/drawing/2014/main" id="{AE04199E-0706-4738-AFE9-D9A159C18656}"/>
              </a:ext>
            </a:extLst>
          </p:cNvPr>
          <p:cNvSpPr txBox="1"/>
          <p:nvPr/>
        </p:nvSpPr>
        <p:spPr>
          <a:xfrm>
            <a:off x="335279" y="4889528"/>
            <a:ext cx="5676900" cy="55973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While the theoretical accuracy increased we did not notice any improvement in practical tests with live streaming data.</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448024" y="5826156"/>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335279" y="5774192"/>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We decided to not use interpolation to reduce complexity</a:t>
            </a:r>
          </a:p>
        </p:txBody>
      </p:sp>
      <p:grpSp>
        <p:nvGrpSpPr>
          <p:cNvPr id="9" name="Group 8">
            <a:extLst>
              <a:ext uri="{FF2B5EF4-FFF2-40B4-BE49-F238E27FC236}">
                <a16:creationId xmlns:a16="http://schemas.microsoft.com/office/drawing/2014/main" id="{1298D604-16D7-4CEF-AD0E-86C681FBA615}"/>
              </a:ext>
            </a:extLst>
          </p:cNvPr>
          <p:cNvGrpSpPr/>
          <p:nvPr/>
        </p:nvGrpSpPr>
        <p:grpSpPr>
          <a:xfrm>
            <a:off x="462121" y="2421893"/>
            <a:ext cx="5297976" cy="2298737"/>
            <a:chOff x="462121" y="2091277"/>
            <a:chExt cx="5297976" cy="2298737"/>
          </a:xfrm>
        </p:grpSpPr>
        <p:cxnSp>
          <p:nvCxnSpPr>
            <p:cNvPr id="17" name="Straight Connector 16">
              <a:extLst>
                <a:ext uri="{FF2B5EF4-FFF2-40B4-BE49-F238E27FC236}">
                  <a16:creationId xmlns:a16="http://schemas.microsoft.com/office/drawing/2014/main" id="{A89475A7-5C6A-490F-9BB1-449EA8B091B8}"/>
                </a:ext>
              </a:extLst>
            </p:cNvPr>
            <p:cNvCxnSpPr>
              <a:cxnSpLocks/>
            </p:cNvCxnSpPr>
            <p:nvPr/>
          </p:nvCxnSpPr>
          <p:spPr>
            <a:xfrm>
              <a:off x="462121" y="2665229"/>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B99596D-C6B5-4BC8-966B-E8E5CB08A0C0}"/>
                </a:ext>
              </a:extLst>
            </p:cNvPr>
            <p:cNvSpPr txBox="1"/>
            <p:nvPr/>
          </p:nvSpPr>
          <p:spPr>
            <a:xfrm>
              <a:off x="5510954" y="2591484"/>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1" name="Straight Connector 40">
              <a:extLst>
                <a:ext uri="{FF2B5EF4-FFF2-40B4-BE49-F238E27FC236}">
                  <a16:creationId xmlns:a16="http://schemas.microsoft.com/office/drawing/2014/main" id="{1DCB623F-A646-4E02-B254-2DF9BB1A1C4D}"/>
                </a:ext>
              </a:extLst>
            </p:cNvPr>
            <p:cNvCxnSpPr>
              <a:cxnSpLocks/>
            </p:cNvCxnSpPr>
            <p:nvPr/>
          </p:nvCxnSpPr>
          <p:spPr>
            <a:xfrm flipV="1">
              <a:off x="862415" y="220374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DECF712-62F1-452B-8C08-E325B1101F37}"/>
                </a:ext>
              </a:extLst>
            </p:cNvPr>
            <p:cNvCxnSpPr>
              <a:cxnSpLocks/>
            </p:cNvCxnSpPr>
            <p:nvPr/>
          </p:nvCxnSpPr>
          <p:spPr>
            <a:xfrm flipV="1">
              <a:off x="1913340" y="209572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75F3B582-C6C6-4260-A22D-302B28313C38}"/>
                </a:ext>
              </a:extLst>
            </p:cNvPr>
            <p:cNvCxnSpPr>
              <a:cxnSpLocks/>
            </p:cNvCxnSpPr>
            <p:nvPr/>
          </p:nvCxnSpPr>
          <p:spPr>
            <a:xfrm flipV="1">
              <a:off x="2148290" y="214152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0EDC8BF-E6E6-457F-9475-3F22C5DB5B76}"/>
                </a:ext>
              </a:extLst>
            </p:cNvPr>
            <p:cNvCxnSpPr>
              <a:cxnSpLocks/>
            </p:cNvCxnSpPr>
            <p:nvPr/>
          </p:nvCxnSpPr>
          <p:spPr>
            <a:xfrm flipV="1">
              <a:off x="23324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F6D7B4F-B58E-4225-B60E-BFA299D650F2}"/>
                </a:ext>
              </a:extLst>
            </p:cNvPr>
            <p:cNvCxnSpPr>
              <a:cxnSpLocks/>
            </p:cNvCxnSpPr>
            <p:nvPr/>
          </p:nvCxnSpPr>
          <p:spPr>
            <a:xfrm flipV="1">
              <a:off x="2595965" y="21913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221BF27-9778-4E59-9847-9C34581A56CE}"/>
                </a:ext>
              </a:extLst>
            </p:cNvPr>
            <p:cNvCxnSpPr>
              <a:cxnSpLocks/>
            </p:cNvCxnSpPr>
            <p:nvPr/>
          </p:nvCxnSpPr>
          <p:spPr>
            <a:xfrm flipV="1">
              <a:off x="2805515" y="225351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D1C4206-1434-4356-943C-C791AF351E71}"/>
                </a:ext>
              </a:extLst>
            </p:cNvPr>
            <p:cNvCxnSpPr>
              <a:cxnSpLocks/>
            </p:cNvCxnSpPr>
            <p:nvPr/>
          </p:nvCxnSpPr>
          <p:spPr>
            <a:xfrm flipV="1">
              <a:off x="3281765" y="233122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1BA0E0-5792-415B-9D69-A901314E36F1}"/>
                </a:ext>
              </a:extLst>
            </p:cNvPr>
            <p:cNvCxnSpPr>
              <a:cxnSpLocks/>
            </p:cNvCxnSpPr>
            <p:nvPr/>
          </p:nvCxnSpPr>
          <p:spPr>
            <a:xfrm flipV="1">
              <a:off x="3469090" y="235307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C4C9C26-1932-4CF0-A558-E12BD4956A49}"/>
                </a:ext>
              </a:extLst>
            </p:cNvPr>
            <p:cNvCxnSpPr>
              <a:cxnSpLocks/>
            </p:cNvCxnSpPr>
            <p:nvPr/>
          </p:nvCxnSpPr>
          <p:spPr>
            <a:xfrm flipV="1">
              <a:off x="3691340" y="230329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9D0080A-4FEF-4EB1-9577-141EB1B31249}"/>
                </a:ext>
              </a:extLst>
            </p:cNvPr>
            <p:cNvCxnSpPr>
              <a:cxnSpLocks/>
            </p:cNvCxnSpPr>
            <p:nvPr/>
          </p:nvCxnSpPr>
          <p:spPr>
            <a:xfrm flipV="1">
              <a:off x="4008840" y="215768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47064DB4-A616-4C49-8959-C00994863CD5}"/>
                </a:ext>
              </a:extLst>
            </p:cNvPr>
            <p:cNvCxnSpPr>
              <a:cxnSpLocks/>
            </p:cNvCxnSpPr>
            <p:nvPr/>
          </p:nvCxnSpPr>
          <p:spPr>
            <a:xfrm flipV="1">
              <a:off x="4129490" y="21151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45639F-623E-4AF3-8B2E-74049AE2A4C9}"/>
                </a:ext>
              </a:extLst>
            </p:cNvPr>
            <p:cNvCxnSpPr>
              <a:cxnSpLocks/>
            </p:cNvCxnSpPr>
            <p:nvPr/>
          </p:nvCxnSpPr>
          <p:spPr>
            <a:xfrm flipV="1">
              <a:off x="4288240" y="20912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609399D-FED8-4DEC-8A08-7C699253613E}"/>
                </a:ext>
              </a:extLst>
            </p:cNvPr>
            <p:cNvCxnSpPr>
              <a:cxnSpLocks/>
            </p:cNvCxnSpPr>
            <p:nvPr/>
          </p:nvCxnSpPr>
          <p:spPr>
            <a:xfrm flipV="1">
              <a:off x="4500965" y="210901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79E0FB6-3D8A-4111-8D88-BCEED9AE30A7}"/>
                </a:ext>
              </a:extLst>
            </p:cNvPr>
            <p:cNvCxnSpPr>
              <a:cxnSpLocks/>
            </p:cNvCxnSpPr>
            <p:nvPr/>
          </p:nvCxnSpPr>
          <p:spPr>
            <a:xfrm flipV="1">
              <a:off x="4786715" y="214529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F686D1F-E1A4-423F-8663-BCE0CA4419F7}"/>
                </a:ext>
              </a:extLst>
            </p:cNvPr>
            <p:cNvCxnSpPr>
              <a:cxnSpLocks/>
            </p:cNvCxnSpPr>
            <p:nvPr/>
          </p:nvCxnSpPr>
          <p:spPr>
            <a:xfrm flipV="1">
              <a:off x="5008965" y="21692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1D170DF-7C78-4C1A-860F-845F3CA88513}"/>
                </a:ext>
              </a:extLst>
            </p:cNvPr>
            <p:cNvCxnSpPr>
              <a:cxnSpLocks/>
            </p:cNvCxnSpPr>
            <p:nvPr/>
          </p:nvCxnSpPr>
          <p:spPr>
            <a:xfrm>
              <a:off x="462121" y="4298867"/>
              <a:ext cx="5085239"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01C26E94-2462-4A81-A7CA-C6ED414EE693}"/>
                </a:ext>
              </a:extLst>
            </p:cNvPr>
            <p:cNvSpPr txBox="1"/>
            <p:nvPr/>
          </p:nvSpPr>
          <p:spPr>
            <a:xfrm>
              <a:off x="5510954" y="422512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58" name="Freeform: Shape 57">
              <a:extLst>
                <a:ext uri="{FF2B5EF4-FFF2-40B4-BE49-F238E27FC236}">
                  <a16:creationId xmlns:a16="http://schemas.microsoft.com/office/drawing/2014/main" id="{9A441FDD-9564-4BC8-AB12-A6D0BE0705F2}"/>
                </a:ext>
              </a:extLst>
            </p:cNvPr>
            <p:cNvSpPr/>
            <p:nvPr/>
          </p:nvSpPr>
          <p:spPr>
            <a:xfrm>
              <a:off x="480060" y="3729360"/>
              <a:ext cx="4777740" cy="335058"/>
            </a:xfrm>
            <a:custGeom>
              <a:avLst/>
              <a:gdLst>
                <a:gd name="connsiteX0" fmla="*/ 0 w 4777740"/>
                <a:gd name="connsiteY0" fmla="*/ 335058 h 335058"/>
                <a:gd name="connsiteX1" fmla="*/ 922020 w 4777740"/>
                <a:gd name="connsiteY1" fmla="*/ 7398 h 335058"/>
                <a:gd name="connsiteX2" fmla="*/ 1927860 w 4777740"/>
                <a:gd name="connsiteY2" fmla="*/ 121698 h 335058"/>
                <a:gd name="connsiteX3" fmla="*/ 3032760 w 4777740"/>
                <a:gd name="connsiteY3" fmla="*/ 296958 h 335058"/>
                <a:gd name="connsiteX4" fmla="*/ 3749040 w 4777740"/>
                <a:gd name="connsiteY4" fmla="*/ 53118 h 335058"/>
                <a:gd name="connsiteX5" fmla="*/ 4777740 w 4777740"/>
                <a:gd name="connsiteY5" fmla="*/ 167418 h 33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7740" h="335058">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 name="Straight Connector 58">
              <a:extLst>
                <a:ext uri="{FF2B5EF4-FFF2-40B4-BE49-F238E27FC236}">
                  <a16:creationId xmlns:a16="http://schemas.microsoft.com/office/drawing/2014/main" id="{8C89C1E2-067A-4F94-AF2D-51B1D750FE63}"/>
                </a:ext>
              </a:extLst>
            </p:cNvPr>
            <p:cNvCxnSpPr>
              <a:cxnSpLocks/>
            </p:cNvCxnSpPr>
            <p:nvPr/>
          </p:nvCxnSpPr>
          <p:spPr>
            <a:xfrm flipV="1">
              <a:off x="833234" y="387230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54D826-BFA2-42F2-A8A1-8C8B8DC48E2E}"/>
                </a:ext>
              </a:extLst>
            </p:cNvPr>
            <p:cNvCxnSpPr>
              <a:cxnSpLocks/>
            </p:cNvCxnSpPr>
            <p:nvPr/>
          </p:nvCxnSpPr>
          <p:spPr>
            <a:xfrm flipV="1">
              <a:off x="1740999" y="37230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D898742-0BB0-459A-8B81-554008A89C62}"/>
                </a:ext>
              </a:extLst>
            </p:cNvPr>
            <p:cNvCxnSpPr>
              <a:cxnSpLocks/>
            </p:cNvCxnSpPr>
            <p:nvPr/>
          </p:nvCxnSpPr>
          <p:spPr>
            <a:xfrm flipV="1">
              <a:off x="2104105" y="381008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0C5FEA4-4886-4CDB-80CD-8A56243A3B7F}"/>
                </a:ext>
              </a:extLst>
            </p:cNvPr>
            <p:cNvCxnSpPr>
              <a:cxnSpLocks/>
            </p:cNvCxnSpPr>
            <p:nvPr/>
          </p:nvCxnSpPr>
          <p:spPr>
            <a:xfrm flipV="1">
              <a:off x="2285658" y="382625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DA673F8-F225-40C6-9D8B-63C893B2A3DE}"/>
                </a:ext>
              </a:extLst>
            </p:cNvPr>
            <p:cNvCxnSpPr>
              <a:cxnSpLocks/>
            </p:cNvCxnSpPr>
            <p:nvPr/>
          </p:nvCxnSpPr>
          <p:spPr>
            <a:xfrm flipV="1">
              <a:off x="2467211" y="38598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B39F2CC-3F59-470B-A7C8-4906B02B2840}"/>
                </a:ext>
              </a:extLst>
            </p:cNvPr>
            <p:cNvCxnSpPr>
              <a:cxnSpLocks/>
            </p:cNvCxnSpPr>
            <p:nvPr/>
          </p:nvCxnSpPr>
          <p:spPr>
            <a:xfrm flipV="1">
              <a:off x="2648764" y="389033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DC11E2E3-BC2F-4ED4-B347-8EE840896A18}"/>
                </a:ext>
              </a:extLst>
            </p:cNvPr>
            <p:cNvCxnSpPr>
              <a:cxnSpLocks/>
            </p:cNvCxnSpPr>
            <p:nvPr/>
          </p:nvCxnSpPr>
          <p:spPr>
            <a:xfrm flipV="1">
              <a:off x="3011870" y="3958513"/>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79B1D13D-4D0C-4DBB-B947-CCBF4250563C}"/>
                </a:ext>
              </a:extLst>
            </p:cNvPr>
            <p:cNvCxnSpPr>
              <a:cxnSpLocks/>
            </p:cNvCxnSpPr>
            <p:nvPr/>
          </p:nvCxnSpPr>
          <p:spPr>
            <a:xfrm flipV="1">
              <a:off x="3193423" y="3986710"/>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852E4B0-2A12-4BB1-BC55-23301870DF59}"/>
                </a:ext>
              </a:extLst>
            </p:cNvPr>
            <p:cNvCxnSpPr>
              <a:cxnSpLocks/>
            </p:cNvCxnSpPr>
            <p:nvPr/>
          </p:nvCxnSpPr>
          <p:spPr>
            <a:xfrm flipV="1">
              <a:off x="3556529" y="399725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35A964D-C500-4AD7-9A48-0232EDC33C77}"/>
                </a:ext>
              </a:extLst>
            </p:cNvPr>
            <p:cNvCxnSpPr>
              <a:cxnSpLocks/>
            </p:cNvCxnSpPr>
            <p:nvPr/>
          </p:nvCxnSpPr>
          <p:spPr>
            <a:xfrm flipV="1">
              <a:off x="3919635" y="386117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DD73FF3-BA16-47A4-BEEE-E318770BEBA7}"/>
                </a:ext>
              </a:extLst>
            </p:cNvPr>
            <p:cNvCxnSpPr>
              <a:cxnSpLocks/>
            </p:cNvCxnSpPr>
            <p:nvPr/>
          </p:nvCxnSpPr>
          <p:spPr>
            <a:xfrm flipV="1">
              <a:off x="4101188" y="378366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811BC3C-B109-4950-A8FD-066B78895EB1}"/>
                </a:ext>
              </a:extLst>
            </p:cNvPr>
            <p:cNvCxnSpPr>
              <a:cxnSpLocks/>
            </p:cNvCxnSpPr>
            <p:nvPr/>
          </p:nvCxnSpPr>
          <p:spPr>
            <a:xfrm flipV="1">
              <a:off x="4282741" y="3769365"/>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33CD634-DE81-42A3-94D8-273DE39384DB}"/>
                </a:ext>
              </a:extLst>
            </p:cNvPr>
            <p:cNvCxnSpPr>
              <a:cxnSpLocks/>
            </p:cNvCxnSpPr>
            <p:nvPr/>
          </p:nvCxnSpPr>
          <p:spPr>
            <a:xfrm flipV="1">
              <a:off x="4645849" y="377757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56369B7-F89C-4CFD-8771-9DF2C5864BFE}"/>
                </a:ext>
              </a:extLst>
            </p:cNvPr>
            <p:cNvCxnSpPr>
              <a:cxnSpLocks/>
            </p:cNvCxnSpPr>
            <p:nvPr/>
          </p:nvCxnSpPr>
          <p:spPr>
            <a:xfrm flipV="1">
              <a:off x="4827403" y="381385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39FE7BE-381B-4A62-A6B9-D9B5DE4AF6D2}"/>
                </a:ext>
              </a:extLst>
            </p:cNvPr>
            <p:cNvCxnSpPr>
              <a:cxnSpLocks/>
            </p:cNvCxnSpPr>
            <p:nvPr/>
          </p:nvCxnSpPr>
          <p:spPr>
            <a:xfrm flipV="1">
              <a:off x="5008965" y="3837764"/>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7B0DBD2-317F-4994-92D1-0D4347077732}"/>
                </a:ext>
              </a:extLst>
            </p:cNvPr>
            <p:cNvCxnSpPr>
              <a:cxnSpLocks/>
            </p:cNvCxnSpPr>
            <p:nvPr/>
          </p:nvCxnSpPr>
          <p:spPr>
            <a:xfrm flipV="1">
              <a:off x="1377893" y="3726697"/>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854DA4F0-68D0-40B3-B137-5AC2971C9EEB}"/>
                </a:ext>
              </a:extLst>
            </p:cNvPr>
            <p:cNvCxnSpPr>
              <a:cxnSpLocks/>
            </p:cNvCxnSpPr>
            <p:nvPr/>
          </p:nvCxnSpPr>
          <p:spPr>
            <a:xfrm flipV="1">
              <a:off x="1014787" y="379954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4794219D-8737-436B-8762-0D7D2048CBB3}"/>
                </a:ext>
              </a:extLst>
            </p:cNvPr>
            <p:cNvCxnSpPr>
              <a:cxnSpLocks/>
            </p:cNvCxnSpPr>
            <p:nvPr/>
          </p:nvCxnSpPr>
          <p:spPr>
            <a:xfrm flipV="1">
              <a:off x="651681" y="39594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8283C1B-8107-4B20-81C0-F60A7AE82EED}"/>
                </a:ext>
              </a:extLst>
            </p:cNvPr>
            <p:cNvCxnSpPr>
              <a:cxnSpLocks/>
            </p:cNvCxnSpPr>
            <p:nvPr/>
          </p:nvCxnSpPr>
          <p:spPr>
            <a:xfrm flipV="1">
              <a:off x="2830317" y="3937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34A367E-B66B-495F-A7E3-09860BE4D785}"/>
                </a:ext>
              </a:extLst>
            </p:cNvPr>
            <p:cNvCxnSpPr>
              <a:cxnSpLocks/>
            </p:cNvCxnSpPr>
            <p:nvPr/>
          </p:nvCxnSpPr>
          <p:spPr>
            <a:xfrm flipV="1">
              <a:off x="3374976" y="4006146"/>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1407AC8-E119-47A2-99A3-1807A523F63B}"/>
                </a:ext>
              </a:extLst>
            </p:cNvPr>
            <p:cNvCxnSpPr>
              <a:cxnSpLocks/>
            </p:cNvCxnSpPr>
            <p:nvPr/>
          </p:nvCxnSpPr>
          <p:spPr>
            <a:xfrm flipV="1">
              <a:off x="3738082" y="3947742"/>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0463334-E57A-413E-9A62-E398113E7895}"/>
                </a:ext>
              </a:extLst>
            </p:cNvPr>
            <p:cNvCxnSpPr>
              <a:cxnSpLocks/>
            </p:cNvCxnSpPr>
            <p:nvPr/>
          </p:nvCxnSpPr>
          <p:spPr>
            <a:xfrm flipV="1">
              <a:off x="4464295" y="375474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8CB626D-229D-4C69-936E-572C0D57711D}"/>
                </a:ext>
              </a:extLst>
            </p:cNvPr>
            <p:cNvCxnSpPr>
              <a:cxnSpLocks/>
            </p:cNvCxnSpPr>
            <p:nvPr/>
          </p:nvCxnSpPr>
          <p:spPr>
            <a:xfrm flipV="1">
              <a:off x="1196340" y="3754601"/>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D25292BB-BC51-4F86-928D-FAFA9BCA6AB5}"/>
                </a:ext>
              </a:extLst>
            </p:cNvPr>
            <p:cNvCxnSpPr>
              <a:cxnSpLocks/>
            </p:cNvCxnSpPr>
            <p:nvPr/>
          </p:nvCxnSpPr>
          <p:spPr>
            <a:xfrm flipV="1">
              <a:off x="1559446" y="3733888"/>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5A1A256-D34B-4601-BDED-2CD3B2B936FC}"/>
                </a:ext>
              </a:extLst>
            </p:cNvPr>
            <p:cNvCxnSpPr>
              <a:cxnSpLocks/>
            </p:cNvCxnSpPr>
            <p:nvPr/>
          </p:nvCxnSpPr>
          <p:spPr>
            <a:xfrm flipV="1">
              <a:off x="1922552" y="3766319"/>
              <a:ext cx="0" cy="36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4" name="Isosceles Triangle 83">
              <a:extLst>
                <a:ext uri="{FF2B5EF4-FFF2-40B4-BE49-F238E27FC236}">
                  <a16:creationId xmlns:a16="http://schemas.microsoft.com/office/drawing/2014/main" id="{87231EFC-995B-403A-894D-66A71AF6AA7F}"/>
                </a:ext>
              </a:extLst>
            </p:cNvPr>
            <p:cNvSpPr/>
            <p:nvPr/>
          </p:nvSpPr>
          <p:spPr>
            <a:xfrm rot="10800000">
              <a:off x="2548752" y="326316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5" name="TextBox 84">
              <a:extLst>
                <a:ext uri="{FF2B5EF4-FFF2-40B4-BE49-F238E27FC236}">
                  <a16:creationId xmlns:a16="http://schemas.microsoft.com/office/drawing/2014/main" id="{2BB2E073-42E6-458D-99E2-3F678CF44162}"/>
                </a:ext>
              </a:extLst>
            </p:cNvPr>
            <p:cNvSpPr txBox="1"/>
            <p:nvPr/>
          </p:nvSpPr>
          <p:spPr>
            <a:xfrm>
              <a:off x="1748118" y="3050558"/>
              <a:ext cx="2477647" cy="199525"/>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Interpolation with cubic splines</a:t>
              </a:r>
            </a:p>
          </p:txBody>
        </p:sp>
        <p:cxnSp>
          <p:nvCxnSpPr>
            <p:cNvPr id="93" name="Straight Connector 92">
              <a:extLst>
                <a:ext uri="{FF2B5EF4-FFF2-40B4-BE49-F238E27FC236}">
                  <a16:creationId xmlns:a16="http://schemas.microsoft.com/office/drawing/2014/main" id="{3E174763-3E3C-43DC-92D2-4F4FB85C3FB1}"/>
                </a:ext>
              </a:extLst>
            </p:cNvPr>
            <p:cNvCxnSpPr>
              <a:cxnSpLocks/>
            </p:cNvCxnSpPr>
            <p:nvPr/>
          </p:nvCxnSpPr>
          <p:spPr>
            <a:xfrm flipV="1">
              <a:off x="8624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83327F8-4E1C-44ED-8B0B-91F401DE2E90}"/>
                </a:ext>
              </a:extLst>
            </p:cNvPr>
            <p:cNvCxnSpPr>
              <a:cxnSpLocks/>
            </p:cNvCxnSpPr>
            <p:nvPr/>
          </p:nvCxnSpPr>
          <p:spPr>
            <a:xfrm flipV="1">
              <a:off x="1913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9E8AC68C-DC95-46FA-B1E6-E190ADB08B29}"/>
                </a:ext>
              </a:extLst>
            </p:cNvPr>
            <p:cNvCxnSpPr>
              <a:cxnSpLocks/>
            </p:cNvCxnSpPr>
            <p:nvPr/>
          </p:nvCxnSpPr>
          <p:spPr>
            <a:xfrm flipV="1">
              <a:off x="21482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E1E24CE-72EC-4825-9CF0-6CD2F8A09C08}"/>
                </a:ext>
              </a:extLst>
            </p:cNvPr>
            <p:cNvCxnSpPr>
              <a:cxnSpLocks/>
            </p:cNvCxnSpPr>
            <p:nvPr/>
          </p:nvCxnSpPr>
          <p:spPr>
            <a:xfrm flipV="1">
              <a:off x="23324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B574785-F4BA-47FC-8937-7B858BCE3B0D}"/>
                </a:ext>
              </a:extLst>
            </p:cNvPr>
            <p:cNvCxnSpPr>
              <a:cxnSpLocks/>
            </p:cNvCxnSpPr>
            <p:nvPr/>
          </p:nvCxnSpPr>
          <p:spPr>
            <a:xfrm flipV="1">
              <a:off x="2595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8ACBFD0-BF4C-43FE-A4F8-140BE43F7E90}"/>
                </a:ext>
              </a:extLst>
            </p:cNvPr>
            <p:cNvCxnSpPr>
              <a:cxnSpLocks/>
            </p:cNvCxnSpPr>
            <p:nvPr/>
          </p:nvCxnSpPr>
          <p:spPr>
            <a:xfrm flipV="1">
              <a:off x="28055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2BBFB981-A0EC-4E4D-BC4E-EC8A0D57EFDC}"/>
                </a:ext>
              </a:extLst>
            </p:cNvPr>
            <p:cNvCxnSpPr>
              <a:cxnSpLocks/>
            </p:cNvCxnSpPr>
            <p:nvPr/>
          </p:nvCxnSpPr>
          <p:spPr>
            <a:xfrm flipV="1">
              <a:off x="32817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C6A4978-CDEE-4E88-B858-1CBD4C92B61E}"/>
                </a:ext>
              </a:extLst>
            </p:cNvPr>
            <p:cNvCxnSpPr>
              <a:cxnSpLocks/>
            </p:cNvCxnSpPr>
            <p:nvPr/>
          </p:nvCxnSpPr>
          <p:spPr>
            <a:xfrm flipV="1">
              <a:off x="34690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9C538A9A-CFAE-4D92-80B8-6662DF40E766}"/>
                </a:ext>
              </a:extLst>
            </p:cNvPr>
            <p:cNvCxnSpPr>
              <a:cxnSpLocks/>
            </p:cNvCxnSpPr>
            <p:nvPr/>
          </p:nvCxnSpPr>
          <p:spPr>
            <a:xfrm flipV="1">
              <a:off x="36913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0AC6637-6D9A-472F-958A-905852481D08}"/>
                </a:ext>
              </a:extLst>
            </p:cNvPr>
            <p:cNvCxnSpPr>
              <a:cxnSpLocks/>
            </p:cNvCxnSpPr>
            <p:nvPr/>
          </p:nvCxnSpPr>
          <p:spPr>
            <a:xfrm flipV="1">
              <a:off x="40088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95BECDA-9D6C-4316-803D-E6581A199515}"/>
                </a:ext>
              </a:extLst>
            </p:cNvPr>
            <p:cNvCxnSpPr>
              <a:cxnSpLocks/>
            </p:cNvCxnSpPr>
            <p:nvPr/>
          </p:nvCxnSpPr>
          <p:spPr>
            <a:xfrm flipV="1">
              <a:off x="412949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6A19EC7D-1B72-4749-B977-E9E657667943}"/>
                </a:ext>
              </a:extLst>
            </p:cNvPr>
            <p:cNvCxnSpPr>
              <a:cxnSpLocks/>
            </p:cNvCxnSpPr>
            <p:nvPr/>
          </p:nvCxnSpPr>
          <p:spPr>
            <a:xfrm flipV="1">
              <a:off x="4288240"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9CD1950D-6A56-4140-BAD5-BD51B29D3F0A}"/>
                </a:ext>
              </a:extLst>
            </p:cNvPr>
            <p:cNvCxnSpPr>
              <a:cxnSpLocks/>
            </p:cNvCxnSpPr>
            <p:nvPr/>
          </p:nvCxnSpPr>
          <p:spPr>
            <a:xfrm flipV="1">
              <a:off x="4500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06E6A83-29FF-4EBF-8C8E-0CD8E0270773}"/>
                </a:ext>
              </a:extLst>
            </p:cNvPr>
            <p:cNvCxnSpPr>
              <a:cxnSpLocks/>
            </p:cNvCxnSpPr>
            <p:nvPr/>
          </p:nvCxnSpPr>
          <p:spPr>
            <a:xfrm flipV="1">
              <a:off x="478671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3C8AE6F-2E02-44A7-88C8-E90A4C012D85}"/>
                </a:ext>
              </a:extLst>
            </p:cNvPr>
            <p:cNvCxnSpPr>
              <a:cxnSpLocks/>
            </p:cNvCxnSpPr>
            <p:nvPr/>
          </p:nvCxnSpPr>
          <p:spPr>
            <a:xfrm flipV="1">
              <a:off x="5008965" y="2614836"/>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5500457-EA97-484D-95AE-FA696C57A7AD}"/>
                </a:ext>
              </a:extLst>
            </p:cNvPr>
            <p:cNvCxnSpPr>
              <a:cxnSpLocks/>
            </p:cNvCxnSpPr>
            <p:nvPr/>
          </p:nvCxnSpPr>
          <p:spPr>
            <a:xfrm flipV="1">
              <a:off x="83323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DFFE5D0A-2AE6-4DE8-9B8B-B120AC9393F9}"/>
                </a:ext>
              </a:extLst>
            </p:cNvPr>
            <p:cNvCxnSpPr>
              <a:cxnSpLocks/>
            </p:cNvCxnSpPr>
            <p:nvPr/>
          </p:nvCxnSpPr>
          <p:spPr>
            <a:xfrm flipV="1">
              <a:off x="174099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7BBF3626-FB6D-45C1-AD8E-2E61BDE5A418}"/>
                </a:ext>
              </a:extLst>
            </p:cNvPr>
            <p:cNvCxnSpPr>
              <a:cxnSpLocks/>
            </p:cNvCxnSpPr>
            <p:nvPr/>
          </p:nvCxnSpPr>
          <p:spPr>
            <a:xfrm flipV="1">
              <a:off x="210410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A04DC61-4B0A-494C-AC5B-6BE1F4909685}"/>
                </a:ext>
              </a:extLst>
            </p:cNvPr>
            <p:cNvCxnSpPr>
              <a:cxnSpLocks/>
            </p:cNvCxnSpPr>
            <p:nvPr/>
          </p:nvCxnSpPr>
          <p:spPr>
            <a:xfrm flipV="1">
              <a:off x="228565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CB2D5B3-47B3-45F8-A76C-407EB5AD0FC7}"/>
                </a:ext>
              </a:extLst>
            </p:cNvPr>
            <p:cNvCxnSpPr>
              <a:cxnSpLocks/>
            </p:cNvCxnSpPr>
            <p:nvPr/>
          </p:nvCxnSpPr>
          <p:spPr>
            <a:xfrm flipV="1">
              <a:off x="246721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801344DB-6DEC-436E-9BEC-7812E9C54CF1}"/>
                </a:ext>
              </a:extLst>
            </p:cNvPr>
            <p:cNvCxnSpPr>
              <a:cxnSpLocks/>
            </p:cNvCxnSpPr>
            <p:nvPr/>
          </p:nvCxnSpPr>
          <p:spPr>
            <a:xfrm flipV="1">
              <a:off x="2648764"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02BAEF8-5691-47EC-B3BA-BE3D9332E3AF}"/>
                </a:ext>
              </a:extLst>
            </p:cNvPr>
            <p:cNvCxnSpPr>
              <a:cxnSpLocks/>
            </p:cNvCxnSpPr>
            <p:nvPr/>
          </p:nvCxnSpPr>
          <p:spPr>
            <a:xfrm flipV="1">
              <a:off x="301187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2BF4E3A-5F8B-4F9E-B9AB-3327A3DC5D8D}"/>
                </a:ext>
              </a:extLst>
            </p:cNvPr>
            <p:cNvCxnSpPr>
              <a:cxnSpLocks/>
            </p:cNvCxnSpPr>
            <p:nvPr/>
          </p:nvCxnSpPr>
          <p:spPr>
            <a:xfrm flipV="1">
              <a:off x="319342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06158DB-22A1-4083-81DE-4F0583D07B1B}"/>
                </a:ext>
              </a:extLst>
            </p:cNvPr>
            <p:cNvCxnSpPr>
              <a:cxnSpLocks/>
            </p:cNvCxnSpPr>
            <p:nvPr/>
          </p:nvCxnSpPr>
          <p:spPr>
            <a:xfrm flipV="1">
              <a:off x="355652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4747892-DC6A-45C5-8B03-E8DF86CD0E26}"/>
                </a:ext>
              </a:extLst>
            </p:cNvPr>
            <p:cNvCxnSpPr>
              <a:cxnSpLocks/>
            </p:cNvCxnSpPr>
            <p:nvPr/>
          </p:nvCxnSpPr>
          <p:spPr>
            <a:xfrm flipV="1">
              <a:off x="391963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990F36A7-11E2-4E6D-A7CA-BE8388E94498}"/>
                </a:ext>
              </a:extLst>
            </p:cNvPr>
            <p:cNvCxnSpPr>
              <a:cxnSpLocks/>
            </p:cNvCxnSpPr>
            <p:nvPr/>
          </p:nvCxnSpPr>
          <p:spPr>
            <a:xfrm flipV="1">
              <a:off x="4101188"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9013B755-78A9-44B4-9E64-F26CB8390B8C}"/>
                </a:ext>
              </a:extLst>
            </p:cNvPr>
            <p:cNvCxnSpPr>
              <a:cxnSpLocks/>
            </p:cNvCxnSpPr>
            <p:nvPr/>
          </p:nvCxnSpPr>
          <p:spPr>
            <a:xfrm flipV="1">
              <a:off x="428274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1A523CA2-15CB-4C5C-A226-C0F82B98D34E}"/>
                </a:ext>
              </a:extLst>
            </p:cNvPr>
            <p:cNvCxnSpPr>
              <a:cxnSpLocks/>
            </p:cNvCxnSpPr>
            <p:nvPr/>
          </p:nvCxnSpPr>
          <p:spPr>
            <a:xfrm flipV="1">
              <a:off x="4645849"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AF2AAE1-BCDA-40D0-BF00-6F56B0F0CD90}"/>
                </a:ext>
              </a:extLst>
            </p:cNvPr>
            <p:cNvCxnSpPr>
              <a:cxnSpLocks/>
            </p:cNvCxnSpPr>
            <p:nvPr/>
          </p:nvCxnSpPr>
          <p:spPr>
            <a:xfrm flipV="1">
              <a:off x="482740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5E7D2283-92A6-4CD7-AD14-29FB84EBFD15}"/>
                </a:ext>
              </a:extLst>
            </p:cNvPr>
            <p:cNvCxnSpPr>
              <a:cxnSpLocks/>
            </p:cNvCxnSpPr>
            <p:nvPr/>
          </p:nvCxnSpPr>
          <p:spPr>
            <a:xfrm flipV="1">
              <a:off x="500896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52E3A064-BB13-41A8-B569-8EEB409B81E8}"/>
                </a:ext>
              </a:extLst>
            </p:cNvPr>
            <p:cNvCxnSpPr>
              <a:cxnSpLocks/>
            </p:cNvCxnSpPr>
            <p:nvPr/>
          </p:nvCxnSpPr>
          <p:spPr>
            <a:xfrm flipV="1">
              <a:off x="1377893"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5F1E50D7-9F63-4750-8494-67E88710BE19}"/>
                </a:ext>
              </a:extLst>
            </p:cNvPr>
            <p:cNvCxnSpPr>
              <a:cxnSpLocks/>
            </p:cNvCxnSpPr>
            <p:nvPr/>
          </p:nvCxnSpPr>
          <p:spPr>
            <a:xfrm flipV="1">
              <a:off x="101478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1EDE12CA-28D8-4BB7-9B1D-B992B7B44EE3}"/>
                </a:ext>
              </a:extLst>
            </p:cNvPr>
            <p:cNvCxnSpPr>
              <a:cxnSpLocks/>
            </p:cNvCxnSpPr>
            <p:nvPr/>
          </p:nvCxnSpPr>
          <p:spPr>
            <a:xfrm flipV="1">
              <a:off x="651681"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E7763FD-2C6A-428E-BE37-7EF9956A844B}"/>
                </a:ext>
              </a:extLst>
            </p:cNvPr>
            <p:cNvCxnSpPr>
              <a:cxnSpLocks/>
            </p:cNvCxnSpPr>
            <p:nvPr/>
          </p:nvCxnSpPr>
          <p:spPr>
            <a:xfrm flipV="1">
              <a:off x="2830317"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65FC60F-5AC2-441F-B1C8-441198C3740D}"/>
                </a:ext>
              </a:extLst>
            </p:cNvPr>
            <p:cNvCxnSpPr>
              <a:cxnSpLocks/>
            </p:cNvCxnSpPr>
            <p:nvPr/>
          </p:nvCxnSpPr>
          <p:spPr>
            <a:xfrm flipV="1">
              <a:off x="337497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389B0C41-DA05-4818-BAE9-A146828205A3}"/>
                </a:ext>
              </a:extLst>
            </p:cNvPr>
            <p:cNvCxnSpPr>
              <a:cxnSpLocks/>
            </p:cNvCxnSpPr>
            <p:nvPr/>
          </p:nvCxnSpPr>
          <p:spPr>
            <a:xfrm flipV="1">
              <a:off x="373808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2C34CEC-E65B-4F31-A133-08C220F34B5F}"/>
                </a:ext>
              </a:extLst>
            </p:cNvPr>
            <p:cNvCxnSpPr>
              <a:cxnSpLocks/>
            </p:cNvCxnSpPr>
            <p:nvPr/>
          </p:nvCxnSpPr>
          <p:spPr>
            <a:xfrm flipV="1">
              <a:off x="4464295"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DD42E743-5BCC-4893-8A77-F49FEC9CE322}"/>
                </a:ext>
              </a:extLst>
            </p:cNvPr>
            <p:cNvCxnSpPr>
              <a:cxnSpLocks/>
            </p:cNvCxnSpPr>
            <p:nvPr/>
          </p:nvCxnSpPr>
          <p:spPr>
            <a:xfrm flipV="1">
              <a:off x="1196340"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F9FBB317-2C30-45E8-9E39-CD8671AA3567}"/>
                </a:ext>
              </a:extLst>
            </p:cNvPr>
            <p:cNvCxnSpPr>
              <a:cxnSpLocks/>
            </p:cNvCxnSpPr>
            <p:nvPr/>
          </p:nvCxnSpPr>
          <p:spPr>
            <a:xfrm flipV="1">
              <a:off x="1559446"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8158B136-8AE4-42F3-B412-C26DBA4C1153}"/>
                </a:ext>
              </a:extLst>
            </p:cNvPr>
            <p:cNvCxnSpPr>
              <a:cxnSpLocks/>
            </p:cNvCxnSpPr>
            <p:nvPr/>
          </p:nvCxnSpPr>
          <p:spPr>
            <a:xfrm flipV="1">
              <a:off x="1922552" y="4249783"/>
              <a:ext cx="0" cy="99555"/>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74276264-4880-4DED-BD0D-4157A46599E4}"/>
              </a:ext>
            </a:extLst>
          </p:cNvPr>
          <p:cNvGrpSpPr/>
          <p:nvPr/>
        </p:nvGrpSpPr>
        <p:grpSpPr>
          <a:xfrm>
            <a:off x="6285111" y="1021386"/>
            <a:ext cx="5676901" cy="4985911"/>
            <a:chOff x="6285111" y="1021386"/>
            <a:chExt cx="5676901" cy="4985911"/>
          </a:xfrm>
        </p:grpSpPr>
        <p:sp>
          <p:nvSpPr>
            <p:cNvPr id="89" name="TextBox 88">
              <a:extLst>
                <a:ext uri="{FF2B5EF4-FFF2-40B4-BE49-F238E27FC236}">
                  <a16:creationId xmlns:a16="http://schemas.microsoft.com/office/drawing/2014/main" id="{2E29DD93-B607-448D-87E8-B238572F8727}"/>
                </a:ext>
              </a:extLst>
            </p:cNvPr>
            <p:cNvSpPr txBox="1"/>
            <p:nvPr/>
          </p:nvSpPr>
          <p:spPr>
            <a:xfrm>
              <a:off x="6285111" y="4770898"/>
              <a:ext cx="5676900" cy="883142"/>
            </a:xfrm>
            <a:prstGeom prst="rect">
              <a:avLst/>
            </a:prstGeom>
            <a:noFill/>
          </p:spPr>
          <p:txBody>
            <a:bodyPr wrap="square" lIns="0" tIns="0" rIns="0" bIns="0" rtlCol="0" anchor="t">
              <a:noAutofit/>
            </a:bodyPr>
            <a:lstStyle/>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downsampled</a:t>
              </a:r>
              <a:r>
                <a:rPr lang="en-GB" sz="1600" dirty="0">
                  <a:solidFill>
                    <a:schemeClr val="accent5"/>
                  </a:solidFill>
                  <a:latin typeface="Bahnschrift Light" panose="020B0502040204020203" pitchFamily="34" charset="0"/>
                </a:rPr>
                <a:t> the ‘no gesture’ data by removing ambiguous ones</a:t>
              </a:r>
            </a:p>
            <a:p>
              <a:pPr marL="176213" indent="-176213">
                <a:buFont typeface="Arial" panose="020B0604020202020204" pitchFamily="34" charset="0"/>
                <a:buChar char="•"/>
              </a:pPr>
              <a:r>
                <a:rPr lang="en-GB" sz="1600" dirty="0">
                  <a:solidFill>
                    <a:schemeClr val="accent5"/>
                  </a:solidFill>
                  <a:latin typeface="Bahnschrift Light" panose="020B0502040204020203" pitchFamily="34" charset="0"/>
                </a:rPr>
                <a:t>We </a:t>
              </a:r>
              <a:r>
                <a:rPr lang="en-GB" sz="1600" dirty="0" err="1">
                  <a:solidFill>
                    <a:schemeClr val="accent5"/>
                  </a:solidFill>
                  <a:latin typeface="Bahnschrift Light" panose="020B0502040204020203" pitchFamily="34" charset="0"/>
                </a:rPr>
                <a:t>upsampled</a:t>
              </a:r>
              <a:r>
                <a:rPr lang="en-GB" sz="1600" dirty="0">
                  <a:solidFill>
                    <a:schemeClr val="accent5"/>
                  </a:solidFill>
                  <a:latin typeface="Bahnschrift Light" panose="020B0502040204020203" pitchFamily="34" charset="0"/>
                </a:rPr>
                <a:t> the other data using replacement sampling</a:t>
              </a:r>
            </a:p>
            <a:p>
              <a:pPr marL="176213" indent="-176213">
                <a:buFont typeface="Arial" panose="020B0604020202020204" pitchFamily="34" charset="0"/>
                <a:buChar char="•"/>
              </a:pPr>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            Sampling improved our accuracy noticeably</a:t>
              </a:r>
            </a:p>
          </p:txBody>
        </p:sp>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Up- / </a:t>
              </a:r>
              <a:r>
                <a:rPr lang="en-GB" dirty="0" err="1"/>
                <a:t>Downsampling</a:t>
              </a:r>
              <a:endParaRPr lang="en-GB" dirty="0"/>
            </a:p>
          </p:txBody>
        </p:sp>
        <p:sp>
          <p:nvSpPr>
            <p:cNvPr id="88" name="TextBox 87">
              <a:extLst>
                <a:ext uri="{FF2B5EF4-FFF2-40B4-BE49-F238E27FC236}">
                  <a16:creationId xmlns:a16="http://schemas.microsoft.com/office/drawing/2014/main" id="{4CCFA36C-3EFD-4120-899B-6BB56A1EE04A}"/>
                </a:ext>
              </a:extLst>
            </p:cNvPr>
            <p:cNvSpPr txBox="1"/>
            <p:nvPr/>
          </p:nvSpPr>
          <p:spPr>
            <a:xfrm>
              <a:off x="6285111" y="1474807"/>
              <a:ext cx="5676900" cy="34636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had unbalanced data: ~75% of our data was labelled as ‘no gesture’.</a:t>
              </a:r>
            </a:p>
          </p:txBody>
        </p:sp>
        <p:sp>
          <p:nvSpPr>
            <p:cNvPr id="90" name="Isosceles Triangle 89">
              <a:extLst>
                <a:ext uri="{FF2B5EF4-FFF2-40B4-BE49-F238E27FC236}">
                  <a16:creationId xmlns:a16="http://schemas.microsoft.com/office/drawing/2014/main" id="{3CD9E9EC-C54B-495A-B14D-5816C2B469D3}"/>
                </a:ext>
              </a:extLst>
            </p:cNvPr>
            <p:cNvSpPr/>
            <p:nvPr/>
          </p:nvSpPr>
          <p:spPr>
            <a:xfrm rot="5400000">
              <a:off x="6401928" y="5821237"/>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pic>
          <p:nvPicPr>
            <p:cNvPr id="8" name="Picture 7">
              <a:extLst>
                <a:ext uri="{FF2B5EF4-FFF2-40B4-BE49-F238E27FC236}">
                  <a16:creationId xmlns:a16="http://schemas.microsoft.com/office/drawing/2014/main" id="{AB5744EA-CD4A-4E2D-A96F-912CDE349D20}"/>
                </a:ext>
              </a:extLst>
            </p:cNvPr>
            <p:cNvPicPr>
              <a:picLocks noChangeAspect="1"/>
            </p:cNvPicPr>
            <p:nvPr/>
          </p:nvPicPr>
          <p:blipFill>
            <a:blip r:embed="rId2"/>
            <a:stretch>
              <a:fillRect/>
            </a:stretch>
          </p:blipFill>
          <p:spPr>
            <a:xfrm>
              <a:off x="6605771" y="1996955"/>
              <a:ext cx="4871993" cy="2453893"/>
            </a:xfrm>
            <a:prstGeom prst="rect">
              <a:avLst/>
            </a:prstGeom>
          </p:spPr>
        </p:pic>
      </p:grpSp>
    </p:spTree>
    <p:extLst>
      <p:ext uri="{BB962C8B-B14F-4D97-AF65-F5344CB8AC3E}">
        <p14:creationId xmlns:p14="http://schemas.microsoft.com/office/powerpoint/2010/main" val="30438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3B78-7D2F-4FD2-9D93-4A19090C77E5}"/>
              </a:ext>
            </a:extLst>
          </p:cNvPr>
          <p:cNvSpPr>
            <a:spLocks noGrp="1"/>
          </p:cNvSpPr>
          <p:nvPr>
            <p:ph type="title"/>
          </p:nvPr>
        </p:nvSpPr>
        <p:spPr/>
        <p:txBody>
          <a:bodyPr>
            <a:normAutofit fontScale="90000"/>
          </a:bodyPr>
          <a:lstStyle/>
          <a:p>
            <a:r>
              <a:rPr lang="en-US" dirty="0"/>
              <a:t>Data Improvement 2 / 2</a:t>
            </a:r>
          </a:p>
        </p:txBody>
      </p:sp>
      <p:sp>
        <p:nvSpPr>
          <p:cNvPr id="5" name="Slide Number Placeholder 4">
            <a:extLst>
              <a:ext uri="{FF2B5EF4-FFF2-40B4-BE49-F238E27FC236}">
                <a16:creationId xmlns:a16="http://schemas.microsoft.com/office/drawing/2014/main" id="{738BC78A-87F1-4960-8EAC-16FCBF31F8F8}"/>
              </a:ext>
            </a:extLst>
          </p:cNvPr>
          <p:cNvSpPr>
            <a:spLocks noGrp="1"/>
          </p:cNvSpPr>
          <p:nvPr>
            <p:ph type="sldNum" sz="quarter" idx="12"/>
          </p:nvPr>
        </p:nvSpPr>
        <p:spPr/>
        <p:txBody>
          <a:bodyPr/>
          <a:lstStyle/>
          <a:p>
            <a:fld id="{0D3FE423-99AA-8A44-92E3-1EA415DCE0E9}" type="slidenum">
              <a:rPr lang="en-US" smtClean="0"/>
              <a:pPr/>
              <a:t>21</a:t>
            </a:fld>
            <a:endParaRPr lang="en-US" dirty="0"/>
          </a:p>
        </p:txBody>
      </p:sp>
      <p:grpSp>
        <p:nvGrpSpPr>
          <p:cNvPr id="18" name="Group 17">
            <a:extLst>
              <a:ext uri="{FF2B5EF4-FFF2-40B4-BE49-F238E27FC236}">
                <a16:creationId xmlns:a16="http://schemas.microsoft.com/office/drawing/2014/main" id="{769AE994-145A-4D13-A018-451D397546EA}"/>
              </a:ext>
            </a:extLst>
          </p:cNvPr>
          <p:cNvGrpSpPr/>
          <p:nvPr/>
        </p:nvGrpSpPr>
        <p:grpSpPr>
          <a:xfrm>
            <a:off x="6285111" y="1021386"/>
            <a:ext cx="5677201" cy="5388482"/>
            <a:chOff x="6285111" y="1021386"/>
            <a:chExt cx="5677201" cy="5388482"/>
          </a:xfrm>
        </p:grpSpPr>
        <p:cxnSp>
          <p:nvCxnSpPr>
            <p:cNvPr id="13" name="Straight Connector 12">
              <a:extLst>
                <a:ext uri="{FF2B5EF4-FFF2-40B4-BE49-F238E27FC236}">
                  <a16:creationId xmlns:a16="http://schemas.microsoft.com/office/drawing/2014/main" id="{743AF7AA-59B1-4FDD-9506-6995DE8D6B0A}"/>
                </a:ext>
              </a:extLst>
            </p:cNvPr>
            <p:cNvCxnSpPr>
              <a:cxnSpLocks/>
            </p:cNvCxnSpPr>
            <p:nvPr/>
          </p:nvCxnSpPr>
          <p:spPr>
            <a:xfrm>
              <a:off x="6285111"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4">
              <a:extLst>
                <a:ext uri="{FF2B5EF4-FFF2-40B4-BE49-F238E27FC236}">
                  <a16:creationId xmlns:a16="http://schemas.microsoft.com/office/drawing/2014/main" id="{3373AA4E-102B-4F78-B5BD-233FF68A3159}"/>
                </a:ext>
              </a:extLst>
            </p:cNvPr>
            <p:cNvSpPr txBox="1">
              <a:spLocks/>
            </p:cNvSpPr>
            <p:nvPr/>
          </p:nvSpPr>
          <p:spPr>
            <a:xfrm>
              <a:off x="6285112"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4</a:t>
              </a:r>
            </a:p>
          </p:txBody>
        </p:sp>
        <p:sp>
          <p:nvSpPr>
            <p:cNvPr id="15" name="Content Placeholder 5">
              <a:extLst>
                <a:ext uri="{FF2B5EF4-FFF2-40B4-BE49-F238E27FC236}">
                  <a16:creationId xmlns:a16="http://schemas.microsoft.com/office/drawing/2014/main" id="{D503BBB6-F0FD-4D07-A86D-BA12D440C11D}"/>
                </a:ext>
              </a:extLst>
            </p:cNvPr>
            <p:cNvSpPr txBox="1">
              <a:spLocks/>
            </p:cNvSpPr>
            <p:nvPr/>
          </p:nvSpPr>
          <p:spPr>
            <a:xfrm>
              <a:off x="6635631" y="1032429"/>
              <a:ext cx="5221090" cy="288000"/>
            </a:xfrm>
            <a:prstGeom prst="rect">
              <a:avLst/>
            </a:prstGeom>
            <a:noFill/>
          </p:spPr>
          <p:txBody>
            <a:bodyPr wrap="square" lIns="0" tIns="0" rIns="0" bIns="0" rtlCol="0" anchor="t">
              <a:noAutofit/>
            </a:bodyPr>
            <a:lstStyle>
              <a:defPPr>
                <a:defRPr lang="en-US"/>
              </a:defPPr>
              <a:lvl1pPr>
                <a:defRPr>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dirty="0"/>
                <a:t>Tolerance range adaptation</a:t>
              </a:r>
            </a:p>
          </p:txBody>
        </p:sp>
        <p:sp>
          <p:nvSpPr>
            <p:cNvPr id="16" name="TextBox 15">
              <a:extLst>
                <a:ext uri="{FF2B5EF4-FFF2-40B4-BE49-F238E27FC236}">
                  <a16:creationId xmlns:a16="http://schemas.microsoft.com/office/drawing/2014/main" id="{AE8D32A6-BC2B-4545-BBF5-8F6253A153DB}"/>
                </a:ext>
              </a:extLst>
            </p:cNvPr>
            <p:cNvSpPr txBox="1"/>
            <p:nvPr/>
          </p:nvSpPr>
          <p:spPr>
            <a:xfrm>
              <a:off x="6285113" y="1474806"/>
              <a:ext cx="5676899" cy="70510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We labelled movements exactly. The result was that the model required very precise inputs. We relaxed the requirement and added a tolerance range.</a:t>
              </a:r>
            </a:p>
          </p:txBody>
        </p:sp>
        <p:sp>
          <p:nvSpPr>
            <p:cNvPr id="91" name="Isosceles Triangle 90">
              <a:extLst>
                <a:ext uri="{FF2B5EF4-FFF2-40B4-BE49-F238E27FC236}">
                  <a16:creationId xmlns:a16="http://schemas.microsoft.com/office/drawing/2014/main" id="{2EA693B1-E714-4350-9D6E-7B8ED3E3185A}"/>
                </a:ext>
              </a:extLst>
            </p:cNvPr>
            <p:cNvSpPr/>
            <p:nvPr/>
          </p:nvSpPr>
          <p:spPr>
            <a:xfrm rot="5400000">
              <a:off x="6397857"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 name="TextBox 91">
              <a:extLst>
                <a:ext uri="{FF2B5EF4-FFF2-40B4-BE49-F238E27FC236}">
                  <a16:creationId xmlns:a16="http://schemas.microsoft.com/office/drawing/2014/main" id="{3F6BDF11-307F-4F1B-88AC-3DDBA8589097}"/>
                </a:ext>
              </a:extLst>
            </p:cNvPr>
            <p:cNvSpPr txBox="1"/>
            <p:nvPr/>
          </p:nvSpPr>
          <p:spPr>
            <a:xfrm>
              <a:off x="6285112" y="6121531"/>
              <a:ext cx="5676900" cy="28833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            Substantial impact on model performance</a:t>
              </a:r>
            </a:p>
          </p:txBody>
        </p:sp>
        <p:pic>
          <p:nvPicPr>
            <p:cNvPr id="8" name="Picture 7">
              <a:extLst>
                <a:ext uri="{FF2B5EF4-FFF2-40B4-BE49-F238E27FC236}">
                  <a16:creationId xmlns:a16="http://schemas.microsoft.com/office/drawing/2014/main" id="{D99C18B4-B4FA-4867-B22A-05C2A2ADD3BE}"/>
                </a:ext>
              </a:extLst>
            </p:cNvPr>
            <p:cNvPicPr>
              <a:picLocks noChangeAspect="1"/>
            </p:cNvPicPr>
            <p:nvPr/>
          </p:nvPicPr>
          <p:blipFill>
            <a:blip r:embed="rId2"/>
            <a:stretch>
              <a:fillRect/>
            </a:stretch>
          </p:blipFill>
          <p:spPr>
            <a:xfrm>
              <a:off x="6285112" y="2813566"/>
              <a:ext cx="5676899" cy="869368"/>
            </a:xfrm>
            <a:prstGeom prst="rect">
              <a:avLst/>
            </a:prstGeom>
          </p:spPr>
        </p:pic>
        <p:sp>
          <p:nvSpPr>
            <p:cNvPr id="93" name="TextBox 92">
              <a:extLst>
                <a:ext uri="{FF2B5EF4-FFF2-40B4-BE49-F238E27FC236}">
                  <a16:creationId xmlns:a16="http://schemas.microsoft.com/office/drawing/2014/main" id="{F0A615EF-F216-4679-B6D6-60E578381754}"/>
                </a:ext>
              </a:extLst>
            </p:cNvPr>
            <p:cNvSpPr txBox="1"/>
            <p:nvPr/>
          </p:nvSpPr>
          <p:spPr>
            <a:xfrm>
              <a:off x="6285112" y="2635436"/>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0</a:t>
              </a:r>
            </a:p>
          </p:txBody>
        </p:sp>
        <p:sp>
          <p:nvSpPr>
            <p:cNvPr id="94" name="Isosceles Triangle 93">
              <a:extLst>
                <a:ext uri="{FF2B5EF4-FFF2-40B4-BE49-F238E27FC236}">
                  <a16:creationId xmlns:a16="http://schemas.microsoft.com/office/drawing/2014/main" id="{CA5226EC-C6D3-4942-80D7-460978AB526D}"/>
                </a:ext>
              </a:extLst>
            </p:cNvPr>
            <p:cNvSpPr/>
            <p:nvPr/>
          </p:nvSpPr>
          <p:spPr>
            <a:xfrm rot="10800000">
              <a:off x="8711945" y="3829221"/>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8" name="TextBox 97">
              <a:extLst>
                <a:ext uri="{FF2B5EF4-FFF2-40B4-BE49-F238E27FC236}">
                  <a16:creationId xmlns:a16="http://schemas.microsoft.com/office/drawing/2014/main" id="{7AF96D73-9C6E-4AD2-A9E8-F4AD9A284CC8}"/>
                </a:ext>
              </a:extLst>
            </p:cNvPr>
            <p:cNvSpPr txBox="1"/>
            <p:nvPr/>
          </p:nvSpPr>
          <p:spPr>
            <a:xfrm>
              <a:off x="6285112" y="4073085"/>
              <a:ext cx="1630681" cy="195045"/>
            </a:xfrm>
            <a:prstGeom prst="rect">
              <a:avLst/>
            </a:prstGeom>
            <a:noFill/>
          </p:spPr>
          <p:txBody>
            <a:bodyPr wrap="square" lIns="0" tIns="0" rIns="0" bIns="0" rtlCol="0" anchor="t">
              <a:noAutofit/>
            </a:bodyPr>
            <a:lstStyle/>
            <a:p>
              <a:r>
                <a:rPr lang="en-GB" sz="1200" i="1" dirty="0">
                  <a:solidFill>
                    <a:schemeClr val="accent5"/>
                  </a:solidFill>
                  <a:latin typeface="Bahnschrift Light" panose="020B0502040204020203" pitchFamily="34" charset="0"/>
                </a:rPr>
                <a:t>Tolerance range = 2</a:t>
              </a:r>
            </a:p>
          </p:txBody>
        </p:sp>
        <p:pic>
          <p:nvPicPr>
            <p:cNvPr id="9" name="Picture 8">
              <a:extLst>
                <a:ext uri="{FF2B5EF4-FFF2-40B4-BE49-F238E27FC236}">
                  <a16:creationId xmlns:a16="http://schemas.microsoft.com/office/drawing/2014/main" id="{98CDE16A-DB8C-4110-82AB-1E4CDDB9D9E3}"/>
                </a:ext>
              </a:extLst>
            </p:cNvPr>
            <p:cNvPicPr>
              <a:picLocks noChangeAspect="1"/>
            </p:cNvPicPr>
            <p:nvPr/>
          </p:nvPicPr>
          <p:blipFill>
            <a:blip r:embed="rId3"/>
            <a:stretch>
              <a:fillRect/>
            </a:stretch>
          </p:blipFill>
          <p:spPr>
            <a:xfrm>
              <a:off x="6285112" y="4277045"/>
              <a:ext cx="5677200" cy="864246"/>
            </a:xfrm>
            <a:prstGeom prst="rect">
              <a:avLst/>
            </a:prstGeom>
          </p:spPr>
        </p:pic>
        <p:grpSp>
          <p:nvGrpSpPr>
            <p:cNvPr id="10" name="Group 9">
              <a:extLst>
                <a:ext uri="{FF2B5EF4-FFF2-40B4-BE49-F238E27FC236}">
                  <a16:creationId xmlns:a16="http://schemas.microsoft.com/office/drawing/2014/main" id="{78640433-4800-4F01-8145-FB3DEBF49D79}"/>
                </a:ext>
              </a:extLst>
            </p:cNvPr>
            <p:cNvGrpSpPr/>
            <p:nvPr/>
          </p:nvGrpSpPr>
          <p:grpSpPr>
            <a:xfrm>
              <a:off x="6424646" y="5141296"/>
              <a:ext cx="5214951" cy="278145"/>
              <a:chOff x="263829" y="6740019"/>
              <a:chExt cx="6051761" cy="322777"/>
            </a:xfrm>
          </p:grpSpPr>
          <p:sp>
            <p:nvSpPr>
              <p:cNvPr id="100" name="TextBox 99">
                <a:extLst>
                  <a:ext uri="{FF2B5EF4-FFF2-40B4-BE49-F238E27FC236}">
                    <a16:creationId xmlns:a16="http://schemas.microsoft.com/office/drawing/2014/main" id="{63E6ADA7-0CEC-4C0B-8627-3AB648D7261F}"/>
                  </a:ext>
                </a:extLst>
              </p:cNvPr>
              <p:cNvSpPr txBox="1"/>
              <p:nvPr/>
            </p:nvSpPr>
            <p:spPr>
              <a:xfrm>
                <a:off x="263829" y="6740019"/>
                <a:ext cx="6051761" cy="2484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Legend:        current position                      17 previous frames</a:t>
                </a:r>
              </a:p>
              <a:p>
                <a:r>
                  <a:rPr lang="en-GB" sz="1200" dirty="0">
                    <a:solidFill>
                      <a:schemeClr val="accent5"/>
                    </a:solidFill>
                    <a:latin typeface="Bahnschrift Light" panose="020B0502040204020203" pitchFamily="34" charset="0"/>
                  </a:rPr>
                  <a:t>                                          5 frames before movement                      5 frames after movement</a:t>
                </a:r>
              </a:p>
            </p:txBody>
          </p:sp>
          <p:sp>
            <p:nvSpPr>
              <p:cNvPr id="101" name="Oval 100">
                <a:extLst>
                  <a:ext uri="{FF2B5EF4-FFF2-40B4-BE49-F238E27FC236}">
                    <a16:creationId xmlns:a16="http://schemas.microsoft.com/office/drawing/2014/main" id="{CF4C76D4-FD3A-40AB-83B1-DB1237D6ADAA}"/>
                  </a:ext>
                </a:extLst>
              </p:cNvPr>
              <p:cNvSpPr/>
              <p:nvPr/>
            </p:nvSpPr>
            <p:spPr>
              <a:xfrm>
                <a:off x="989420" y="6824310"/>
                <a:ext cx="104183" cy="104183"/>
              </a:xfrm>
              <a:prstGeom prst="ellipse">
                <a:avLst/>
              </a:prstGeom>
              <a:solidFill>
                <a:srgbClr val="89E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600"/>
              </a:p>
            </p:txBody>
          </p:sp>
          <p:cxnSp>
            <p:nvCxnSpPr>
              <p:cNvPr id="102" name="Straight Connector 101">
                <a:extLst>
                  <a:ext uri="{FF2B5EF4-FFF2-40B4-BE49-F238E27FC236}">
                    <a16:creationId xmlns:a16="http://schemas.microsoft.com/office/drawing/2014/main" id="{F779CAA9-110B-40F1-80F3-AC156D26E0B0}"/>
                  </a:ext>
                </a:extLst>
              </p:cNvPr>
              <p:cNvCxnSpPr/>
              <p:nvPr/>
            </p:nvCxnSpPr>
            <p:spPr>
              <a:xfrm>
                <a:off x="2530232" y="6886218"/>
                <a:ext cx="475255" cy="0"/>
              </a:xfrm>
              <a:prstGeom prst="line">
                <a:avLst/>
              </a:prstGeom>
              <a:ln>
                <a:solidFill>
                  <a:srgbClr val="89E0FF"/>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71B415A-C63F-4882-8C2A-9A81A55DD543}"/>
                  </a:ext>
                </a:extLst>
              </p:cNvPr>
              <p:cNvCxnSpPr/>
              <p:nvPr/>
            </p:nvCxnSpPr>
            <p:spPr>
              <a:xfrm>
                <a:off x="3720739" y="7062791"/>
                <a:ext cx="475255" cy="0"/>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D66A6C4-340F-4DE1-8588-71442BB37FB7}"/>
                  </a:ext>
                </a:extLst>
              </p:cNvPr>
              <p:cNvCxnSpPr/>
              <p:nvPr/>
            </p:nvCxnSpPr>
            <p:spPr>
              <a:xfrm>
                <a:off x="989420" y="7062796"/>
                <a:ext cx="475255" cy="0"/>
              </a:xfrm>
              <a:prstGeom prst="line">
                <a:avLst/>
              </a:prstGeom>
              <a:ln>
                <a:solidFill>
                  <a:srgbClr val="00B050"/>
                </a:solidFill>
                <a:prstDash val="dash"/>
              </a:ln>
              <a:effectLst/>
            </p:spPr>
            <p:style>
              <a:lnRef idx="2">
                <a:schemeClr val="accent1"/>
              </a:lnRef>
              <a:fillRef idx="0">
                <a:schemeClr val="accent1"/>
              </a:fillRef>
              <a:effectRef idx="1">
                <a:schemeClr val="accent1"/>
              </a:effectRef>
              <a:fontRef idx="minor">
                <a:schemeClr val="tx1"/>
              </a:fontRef>
            </p:style>
          </p:cxnSp>
        </p:grpSp>
      </p:grpSp>
      <p:cxnSp>
        <p:nvCxnSpPr>
          <p:cNvPr id="6" name="Straight Connector 5">
            <a:extLst>
              <a:ext uri="{FF2B5EF4-FFF2-40B4-BE49-F238E27FC236}">
                <a16:creationId xmlns:a16="http://schemas.microsoft.com/office/drawing/2014/main" id="{6B5F8702-22DA-4B09-A7A4-FD05D2CD553F}"/>
              </a:ext>
            </a:extLst>
          </p:cNvPr>
          <p:cNvCxnSpPr>
            <a:cxnSpLocks/>
          </p:cNvCxnSpPr>
          <p:nvPr/>
        </p:nvCxnSpPr>
        <p:spPr>
          <a:xfrm>
            <a:off x="335279" y="1397617"/>
            <a:ext cx="567690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152E3DD4-74A3-4E39-9D88-E6F744BEB602}"/>
              </a:ext>
            </a:extLst>
          </p:cNvPr>
          <p:cNvSpPr txBox="1">
            <a:spLocks/>
          </p:cNvSpPr>
          <p:nvPr/>
        </p:nvSpPr>
        <p:spPr>
          <a:xfrm>
            <a:off x="335280" y="1021386"/>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sp>
        <p:nvSpPr>
          <p:cNvPr id="11" name="Content Placeholder 5">
            <a:extLst>
              <a:ext uri="{FF2B5EF4-FFF2-40B4-BE49-F238E27FC236}">
                <a16:creationId xmlns:a16="http://schemas.microsoft.com/office/drawing/2014/main" id="{45772044-1DBA-4526-8F30-ED29EC02B959}"/>
              </a:ext>
            </a:extLst>
          </p:cNvPr>
          <p:cNvSpPr txBox="1">
            <a:spLocks/>
          </p:cNvSpPr>
          <p:nvPr/>
        </p:nvSpPr>
        <p:spPr>
          <a:xfrm>
            <a:off x="685799" y="1032429"/>
            <a:ext cx="5221090" cy="288000"/>
          </a:xfrm>
          <a:prstGeom prst="rect">
            <a:avLst/>
          </a:prstGeom>
          <a:noFill/>
        </p:spPr>
        <p:txBody>
          <a:bodyPr wrap="square" lIns="0" tIns="0" rIns="0" bIns="0" rtlCol="0" anchor="t">
            <a:noAutofit/>
          </a:bodyPr>
          <a:lstStyle>
            <a:defPPr>
              <a:defRPr lang="en-US"/>
            </a:defPPr>
            <a:lvl1pPr>
              <a:defRPr sz="1400">
                <a:solidFill>
                  <a:schemeClr val="accent5"/>
                </a:solidFill>
                <a:latin typeface="Bahnschrift Light" panose="020B0502040204020203" pitchFamily="34" charset="0"/>
              </a:defRPr>
            </a:lvl1pPr>
            <a:lvl2pPr indent="0">
              <a:spcBef>
                <a:spcPct val="20000"/>
              </a:spcBef>
              <a:buFont typeface="Arial"/>
              <a:buNone/>
              <a:defRPr>
                <a:solidFill>
                  <a:schemeClr val="tx1">
                    <a:tint val="75000"/>
                  </a:schemeClr>
                </a:solidFill>
                <a:latin typeface="Helvetica Light"/>
              </a:defRPr>
            </a:lvl2pPr>
            <a:lvl3pPr indent="0">
              <a:spcBef>
                <a:spcPct val="20000"/>
              </a:spcBef>
              <a:buFont typeface="Arial"/>
              <a:buNone/>
              <a:defRPr sz="1600">
                <a:solidFill>
                  <a:schemeClr val="tx1">
                    <a:tint val="75000"/>
                  </a:schemeClr>
                </a:solidFill>
                <a:latin typeface="Helvetica Light"/>
              </a:defRPr>
            </a:lvl3pPr>
            <a:lvl4pPr indent="0">
              <a:spcBef>
                <a:spcPct val="20000"/>
              </a:spcBef>
              <a:buFont typeface="Arial"/>
              <a:buNone/>
              <a:defRPr sz="1400">
                <a:solidFill>
                  <a:schemeClr val="tx1">
                    <a:tint val="75000"/>
                  </a:schemeClr>
                </a:solidFill>
                <a:latin typeface="Helvetica Light"/>
              </a:defRPr>
            </a:lvl4pPr>
            <a:lvl5pPr indent="0">
              <a:spcBef>
                <a:spcPct val="20000"/>
              </a:spcBef>
              <a:buFont typeface="Arial"/>
              <a:buNone/>
              <a:defRPr sz="1400">
                <a:solidFill>
                  <a:schemeClr val="tx1">
                    <a:tint val="75000"/>
                  </a:schemeClr>
                </a:solidFill>
                <a:latin typeface="Helvetica Light"/>
              </a:defRPr>
            </a:lvl5pPr>
            <a:lvl6pPr indent="0">
              <a:spcBef>
                <a:spcPct val="20000"/>
              </a:spcBef>
              <a:buFont typeface="Arial"/>
              <a:buNone/>
              <a:defRPr sz="1400">
                <a:solidFill>
                  <a:schemeClr val="tx1">
                    <a:tint val="75000"/>
                  </a:schemeClr>
                </a:solidFill>
              </a:defRPr>
            </a:lvl6pPr>
            <a:lvl7pPr indent="0">
              <a:spcBef>
                <a:spcPct val="20000"/>
              </a:spcBef>
              <a:buFont typeface="Arial"/>
              <a:buNone/>
              <a:defRPr sz="1400">
                <a:solidFill>
                  <a:schemeClr val="tx1">
                    <a:tint val="75000"/>
                  </a:schemeClr>
                </a:solidFill>
              </a:defRPr>
            </a:lvl7pPr>
            <a:lvl8pPr indent="0">
              <a:spcBef>
                <a:spcPct val="20000"/>
              </a:spcBef>
              <a:buFont typeface="Arial"/>
              <a:buNone/>
              <a:defRPr sz="1400">
                <a:solidFill>
                  <a:schemeClr val="tx1">
                    <a:tint val="75000"/>
                  </a:schemeClr>
                </a:solidFill>
              </a:defRPr>
            </a:lvl8pPr>
            <a:lvl9pPr indent="0">
              <a:spcBef>
                <a:spcPct val="20000"/>
              </a:spcBef>
              <a:buFont typeface="Arial"/>
              <a:buNone/>
              <a:defRPr sz="1400">
                <a:solidFill>
                  <a:schemeClr val="tx1">
                    <a:tint val="75000"/>
                  </a:schemeClr>
                </a:solidFill>
              </a:defRPr>
            </a:lvl9pPr>
          </a:lstStyle>
          <a:p>
            <a:r>
              <a:rPr lang="en-GB" sz="1800" dirty="0"/>
              <a:t>Centralizing / Scaling</a:t>
            </a:r>
          </a:p>
        </p:txBody>
      </p:sp>
      <p:sp>
        <p:nvSpPr>
          <p:cNvPr id="31" name="TextBox 30">
            <a:extLst>
              <a:ext uri="{FF2B5EF4-FFF2-40B4-BE49-F238E27FC236}">
                <a16:creationId xmlns:a16="http://schemas.microsoft.com/office/drawing/2014/main" id="{6AD52EB6-4DA4-4A82-B9CB-7E0DC48846B4}"/>
              </a:ext>
            </a:extLst>
          </p:cNvPr>
          <p:cNvSpPr txBox="1"/>
          <p:nvPr/>
        </p:nvSpPr>
        <p:spPr>
          <a:xfrm>
            <a:off x="335281" y="1474806"/>
            <a:ext cx="5676899" cy="924427"/>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PoseNet returns absolute coordinates. As the subject moves around, the measurements differ. We thus centralized and scaled the coordinates.</a:t>
            </a:r>
          </a:p>
        </p:txBody>
      </p:sp>
      <p:grpSp>
        <p:nvGrpSpPr>
          <p:cNvPr id="12" name="Group 11">
            <a:extLst>
              <a:ext uri="{FF2B5EF4-FFF2-40B4-BE49-F238E27FC236}">
                <a16:creationId xmlns:a16="http://schemas.microsoft.com/office/drawing/2014/main" id="{8D6182B8-A3BF-4EC2-AC64-8BB72A74F14F}"/>
              </a:ext>
            </a:extLst>
          </p:cNvPr>
          <p:cNvGrpSpPr/>
          <p:nvPr/>
        </p:nvGrpSpPr>
        <p:grpSpPr>
          <a:xfrm>
            <a:off x="549856" y="2515582"/>
            <a:ext cx="5163121" cy="2781865"/>
            <a:chOff x="441387" y="2601327"/>
            <a:chExt cx="5306387" cy="2859056"/>
          </a:xfrm>
        </p:grpSpPr>
        <p:sp>
          <p:nvSpPr>
            <p:cNvPr id="2" name="Rectangle 1">
              <a:extLst>
                <a:ext uri="{FF2B5EF4-FFF2-40B4-BE49-F238E27FC236}">
                  <a16:creationId xmlns:a16="http://schemas.microsoft.com/office/drawing/2014/main" id="{1B68C8A0-A5B6-426A-BB68-CBB7324B564A}"/>
                </a:ext>
              </a:extLst>
            </p:cNvPr>
            <p:cNvSpPr/>
            <p:nvPr/>
          </p:nvSpPr>
          <p:spPr>
            <a:xfrm>
              <a:off x="445169"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 name="Rectangle 28">
              <a:extLst>
                <a:ext uri="{FF2B5EF4-FFF2-40B4-BE49-F238E27FC236}">
                  <a16:creationId xmlns:a16="http://schemas.microsoft.com/office/drawing/2014/main" id="{7315ED58-B37B-4B8C-9E7E-0CF8ACCCE515}"/>
                </a:ext>
              </a:extLst>
            </p:cNvPr>
            <p:cNvSpPr/>
            <p:nvPr/>
          </p:nvSpPr>
          <p:spPr>
            <a:xfrm>
              <a:off x="2279985"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 name="Rectangle 29">
              <a:extLst>
                <a:ext uri="{FF2B5EF4-FFF2-40B4-BE49-F238E27FC236}">
                  <a16:creationId xmlns:a16="http://schemas.microsoft.com/office/drawing/2014/main" id="{E3DC523E-6D9E-42C3-A490-A39133CF4F47}"/>
                </a:ext>
              </a:extLst>
            </p:cNvPr>
            <p:cNvSpPr/>
            <p:nvPr/>
          </p:nvSpPr>
          <p:spPr>
            <a:xfrm>
              <a:off x="4114801" y="2601327"/>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2" name="Rectangle 31">
              <a:extLst>
                <a:ext uri="{FF2B5EF4-FFF2-40B4-BE49-F238E27FC236}">
                  <a16:creationId xmlns:a16="http://schemas.microsoft.com/office/drawing/2014/main" id="{F2BE8099-AFF7-4251-9B1C-3A080CC2EE0E}"/>
                </a:ext>
              </a:extLst>
            </p:cNvPr>
            <p:cNvSpPr/>
            <p:nvPr/>
          </p:nvSpPr>
          <p:spPr>
            <a:xfrm>
              <a:off x="445169"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 name="Rectangle 32">
              <a:extLst>
                <a:ext uri="{FF2B5EF4-FFF2-40B4-BE49-F238E27FC236}">
                  <a16:creationId xmlns:a16="http://schemas.microsoft.com/office/drawing/2014/main" id="{203C664A-3CD6-407F-94C4-E25E104574AA}"/>
                </a:ext>
              </a:extLst>
            </p:cNvPr>
            <p:cNvSpPr/>
            <p:nvPr/>
          </p:nvSpPr>
          <p:spPr>
            <a:xfrm>
              <a:off x="2279985"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 name="Rectangle 33">
              <a:extLst>
                <a:ext uri="{FF2B5EF4-FFF2-40B4-BE49-F238E27FC236}">
                  <a16:creationId xmlns:a16="http://schemas.microsoft.com/office/drawing/2014/main" id="{8C9F23F8-410C-4BDF-97DB-918B84E775C3}"/>
                </a:ext>
              </a:extLst>
            </p:cNvPr>
            <p:cNvSpPr/>
            <p:nvPr/>
          </p:nvSpPr>
          <p:spPr>
            <a:xfrm>
              <a:off x="4114801" y="4323399"/>
              <a:ext cx="1632973" cy="1136984"/>
            </a:xfrm>
            <a:prstGeom prst="rect">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Isosceles Triangle 34">
              <a:extLst>
                <a:ext uri="{FF2B5EF4-FFF2-40B4-BE49-F238E27FC236}">
                  <a16:creationId xmlns:a16="http://schemas.microsoft.com/office/drawing/2014/main" id="{9DF70F01-3F20-4AB0-AF82-E12751B7193A}"/>
                </a:ext>
              </a:extLst>
            </p:cNvPr>
            <p:cNvSpPr/>
            <p:nvPr/>
          </p:nvSpPr>
          <p:spPr>
            <a:xfrm rot="10800000">
              <a:off x="2795250"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4" name="Group 3">
              <a:extLst>
                <a:ext uri="{FF2B5EF4-FFF2-40B4-BE49-F238E27FC236}">
                  <a16:creationId xmlns:a16="http://schemas.microsoft.com/office/drawing/2014/main" id="{A0BE44FE-C646-420F-8772-DE288496037E}"/>
                </a:ext>
              </a:extLst>
            </p:cNvPr>
            <p:cNvGrpSpPr/>
            <p:nvPr/>
          </p:nvGrpSpPr>
          <p:grpSpPr>
            <a:xfrm>
              <a:off x="597430" y="2675113"/>
              <a:ext cx="664225" cy="975357"/>
              <a:chOff x="2323457" y="2794426"/>
              <a:chExt cx="664225" cy="975357"/>
            </a:xfrm>
          </p:grpSpPr>
          <p:cxnSp>
            <p:nvCxnSpPr>
              <p:cNvPr id="36" name="Straight Connector 35">
                <a:extLst>
                  <a:ext uri="{FF2B5EF4-FFF2-40B4-BE49-F238E27FC236}">
                    <a16:creationId xmlns:a16="http://schemas.microsoft.com/office/drawing/2014/main" id="{0116EB37-5CA6-42D5-8EE5-7D06BFE361B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C6A1663-1C06-4899-BCBF-E8AA295A405C}"/>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7CBEA3-FBD6-49DF-9D42-5D3962149C15}"/>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7E53620-844D-4CA3-88FE-C6F812F9F7B5}"/>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194FDD3-FCD7-4C54-AE31-A38B081C944C}"/>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61D943EB-C8AF-4BA3-B2A0-C1C5A707E158}"/>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B3FA6D89-9759-4369-A348-3725D88CABC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1A05718-CD37-4E39-B3C3-05FBE6390F5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FD09CE2-E8E5-48BA-8CCD-E060A75065F6}"/>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5DB4026-5E29-42A2-981F-AADFA6B4E781}"/>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79BDC89B-1050-4AAD-9AF2-ABE3A59BDD0D}"/>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42D7F46-A761-46D0-8069-7C9877E8895C}"/>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E9CFA36-13E5-4B86-8134-C94E11140C63}"/>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6C9FFB7-8B59-4466-ABD2-55C37AE81E36}"/>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5B2968C-6858-4B75-B350-C12C3195D8F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 name="Oval 50">
                <a:extLst>
                  <a:ext uri="{FF2B5EF4-FFF2-40B4-BE49-F238E27FC236}">
                    <a16:creationId xmlns:a16="http://schemas.microsoft.com/office/drawing/2014/main" id="{A4DA1CD8-63A8-4A58-A224-C6978190981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 name="Oval 51">
                <a:extLst>
                  <a:ext uri="{FF2B5EF4-FFF2-40B4-BE49-F238E27FC236}">
                    <a16:creationId xmlns:a16="http://schemas.microsoft.com/office/drawing/2014/main" id="{1C784126-C0B9-462E-809B-B1F39D936AD9}"/>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 name="Oval 52">
                <a:extLst>
                  <a:ext uri="{FF2B5EF4-FFF2-40B4-BE49-F238E27FC236}">
                    <a16:creationId xmlns:a16="http://schemas.microsoft.com/office/drawing/2014/main" id="{DF044527-8DEB-406D-AE0C-D10473C2DF5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 name="Oval 53">
                <a:extLst>
                  <a:ext uri="{FF2B5EF4-FFF2-40B4-BE49-F238E27FC236}">
                    <a16:creationId xmlns:a16="http://schemas.microsoft.com/office/drawing/2014/main" id="{4F049B8F-CD4F-424A-BAD1-7D3F9F611641}"/>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 name="Oval 54">
                <a:extLst>
                  <a:ext uri="{FF2B5EF4-FFF2-40B4-BE49-F238E27FC236}">
                    <a16:creationId xmlns:a16="http://schemas.microsoft.com/office/drawing/2014/main" id="{EFF268F2-9E7E-4E27-A8D6-D382F88149E0}"/>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 name="Oval 55">
                <a:extLst>
                  <a:ext uri="{FF2B5EF4-FFF2-40B4-BE49-F238E27FC236}">
                    <a16:creationId xmlns:a16="http://schemas.microsoft.com/office/drawing/2014/main" id="{AECD71B1-C8A8-4B3C-BE38-50134093BD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 name="Oval 56">
                <a:extLst>
                  <a:ext uri="{FF2B5EF4-FFF2-40B4-BE49-F238E27FC236}">
                    <a16:creationId xmlns:a16="http://schemas.microsoft.com/office/drawing/2014/main" id="{B58D5C8A-4BE4-4B6A-A660-45F282D25576}"/>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 name="Oval 57">
                <a:extLst>
                  <a:ext uri="{FF2B5EF4-FFF2-40B4-BE49-F238E27FC236}">
                    <a16:creationId xmlns:a16="http://schemas.microsoft.com/office/drawing/2014/main" id="{7267D4F9-7B16-4BB5-9238-3C841CB06D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 name="Oval 58">
                <a:extLst>
                  <a:ext uri="{FF2B5EF4-FFF2-40B4-BE49-F238E27FC236}">
                    <a16:creationId xmlns:a16="http://schemas.microsoft.com/office/drawing/2014/main" id="{1075BAC3-4D58-453B-8BCB-F9FA2EA7F1D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 name="Oval 59">
                <a:extLst>
                  <a:ext uri="{FF2B5EF4-FFF2-40B4-BE49-F238E27FC236}">
                    <a16:creationId xmlns:a16="http://schemas.microsoft.com/office/drawing/2014/main" id="{6721C473-A81C-4F92-AA8D-579FF91E3906}"/>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 name="Oval 60">
                <a:extLst>
                  <a:ext uri="{FF2B5EF4-FFF2-40B4-BE49-F238E27FC236}">
                    <a16:creationId xmlns:a16="http://schemas.microsoft.com/office/drawing/2014/main" id="{399FBF6B-2A60-420B-B6ED-440AB2CFAF0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2" name="Oval 61">
                <a:extLst>
                  <a:ext uri="{FF2B5EF4-FFF2-40B4-BE49-F238E27FC236}">
                    <a16:creationId xmlns:a16="http://schemas.microsoft.com/office/drawing/2014/main" id="{EBFB65C2-B26E-43BA-9B24-24FE6A7BCCC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 name="Oval 62">
                <a:extLst>
                  <a:ext uri="{FF2B5EF4-FFF2-40B4-BE49-F238E27FC236}">
                    <a16:creationId xmlns:a16="http://schemas.microsoft.com/office/drawing/2014/main" id="{88684269-D6C3-4C95-9EE0-1C95E838764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 name="Oval 63">
                <a:extLst>
                  <a:ext uri="{FF2B5EF4-FFF2-40B4-BE49-F238E27FC236}">
                    <a16:creationId xmlns:a16="http://schemas.microsoft.com/office/drawing/2014/main" id="{E201F1EA-2A28-4CAF-B0D8-B3AEBC5685BC}"/>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 name="Straight Connector 64">
                <a:extLst>
                  <a:ext uri="{FF2B5EF4-FFF2-40B4-BE49-F238E27FC236}">
                    <a16:creationId xmlns:a16="http://schemas.microsoft.com/office/drawing/2014/main" id="{A479B786-0E4D-44C7-8711-830412617DF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53ED0FC-67A5-4FE8-B27E-3993C5E008F6}"/>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7" name="Oval 66">
                <a:extLst>
                  <a:ext uri="{FF2B5EF4-FFF2-40B4-BE49-F238E27FC236}">
                    <a16:creationId xmlns:a16="http://schemas.microsoft.com/office/drawing/2014/main" id="{F634968B-3A0A-4847-BB38-40C87C4304D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8" name="Oval 67">
                <a:extLst>
                  <a:ext uri="{FF2B5EF4-FFF2-40B4-BE49-F238E27FC236}">
                    <a16:creationId xmlns:a16="http://schemas.microsoft.com/office/drawing/2014/main" id="{37806D5D-6B0A-440E-A98D-20776C936649}"/>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 name="Straight Connector 68">
                <a:extLst>
                  <a:ext uri="{FF2B5EF4-FFF2-40B4-BE49-F238E27FC236}">
                    <a16:creationId xmlns:a16="http://schemas.microsoft.com/office/drawing/2014/main" id="{8E82A1C9-8140-4F1D-912B-E44388A9BE91}"/>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0EEEFFA-DB10-4627-AF95-E8CD5BAD1CB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1" name="Oval 70">
                <a:extLst>
                  <a:ext uri="{FF2B5EF4-FFF2-40B4-BE49-F238E27FC236}">
                    <a16:creationId xmlns:a16="http://schemas.microsoft.com/office/drawing/2014/main" id="{F9CEBF6F-51B1-4302-BDC7-DB27B559A6CF}"/>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 name="Oval 71">
                <a:extLst>
                  <a:ext uri="{FF2B5EF4-FFF2-40B4-BE49-F238E27FC236}">
                    <a16:creationId xmlns:a16="http://schemas.microsoft.com/office/drawing/2014/main" id="{B57E4D03-905C-4EB9-8F31-98A176E7A12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 name="Oval 72">
                <a:extLst>
                  <a:ext uri="{FF2B5EF4-FFF2-40B4-BE49-F238E27FC236}">
                    <a16:creationId xmlns:a16="http://schemas.microsoft.com/office/drawing/2014/main" id="{6C523703-8A85-46AA-AB62-F05D81190255}"/>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75" name="Group 74">
              <a:extLst>
                <a:ext uri="{FF2B5EF4-FFF2-40B4-BE49-F238E27FC236}">
                  <a16:creationId xmlns:a16="http://schemas.microsoft.com/office/drawing/2014/main" id="{7DD66F8A-D6F9-44F6-A383-386C6304FF40}"/>
                </a:ext>
              </a:extLst>
            </p:cNvPr>
            <p:cNvGrpSpPr/>
            <p:nvPr/>
          </p:nvGrpSpPr>
          <p:grpSpPr>
            <a:xfrm>
              <a:off x="2665262" y="3010440"/>
              <a:ext cx="467450" cy="686410"/>
              <a:chOff x="2323457" y="2794426"/>
              <a:chExt cx="664225" cy="975357"/>
            </a:xfrm>
          </p:grpSpPr>
          <p:cxnSp>
            <p:nvCxnSpPr>
              <p:cNvPr id="76" name="Straight Connector 75">
                <a:extLst>
                  <a:ext uri="{FF2B5EF4-FFF2-40B4-BE49-F238E27FC236}">
                    <a16:creationId xmlns:a16="http://schemas.microsoft.com/office/drawing/2014/main" id="{4514F208-187A-418B-AC31-E8CC6F114C1B}"/>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51982A13-3106-44AD-8734-F145450CD404}"/>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2662A60-C41C-47B6-84B7-42D93807F94F}"/>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F6B41FE-AA91-4D81-9E4E-DC92BBF6D2E3}"/>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4E661C3-0F5D-4985-9B23-2EA1641DC080}"/>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0FF4909-0901-447B-919D-FB186BD5812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0DE9D5C-7E1E-4C42-AA48-D1C80057A04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28CD4F4-5642-4BC3-9800-EFC3C8493A75}"/>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2C5AC07-0174-4A09-9278-1A6C5B814C15}"/>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A51289F-6EF1-4514-B51F-12979446C0E8}"/>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964DE1A-5CCF-4121-ACBA-47A6275A5AE8}"/>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7B62F9D1-C0E7-4ED5-94B1-5E913C33921D}"/>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DA8B496-1671-47A0-B600-A9BD918A3A5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A07C2B6C-F2E9-4F59-B1B8-6013B5F6DA4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5" name="Oval 94">
                <a:extLst>
                  <a:ext uri="{FF2B5EF4-FFF2-40B4-BE49-F238E27FC236}">
                    <a16:creationId xmlns:a16="http://schemas.microsoft.com/office/drawing/2014/main" id="{AC1656F1-B514-41BC-AF8B-60CD27AA214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51171414-06E0-4CFC-99BE-40705BC24189}"/>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3625EA84-9A54-434D-8C7C-B700C9433CF4}"/>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 name="Oval 98">
                <a:extLst>
                  <a:ext uri="{FF2B5EF4-FFF2-40B4-BE49-F238E27FC236}">
                    <a16:creationId xmlns:a16="http://schemas.microsoft.com/office/drawing/2014/main" id="{E9A02DC6-431D-417A-9F3E-C8A8AE3049A7}"/>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5" name="Oval 104">
                <a:extLst>
                  <a:ext uri="{FF2B5EF4-FFF2-40B4-BE49-F238E27FC236}">
                    <a16:creationId xmlns:a16="http://schemas.microsoft.com/office/drawing/2014/main" id="{8E161E60-BBA5-4FE3-A2D4-0CA7DCC87C5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 name="Oval 105">
                <a:extLst>
                  <a:ext uri="{FF2B5EF4-FFF2-40B4-BE49-F238E27FC236}">
                    <a16:creationId xmlns:a16="http://schemas.microsoft.com/office/drawing/2014/main" id="{C4DF7253-6EE7-4730-8B41-53ACDFF7BE65}"/>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 name="Oval 106">
                <a:extLst>
                  <a:ext uri="{FF2B5EF4-FFF2-40B4-BE49-F238E27FC236}">
                    <a16:creationId xmlns:a16="http://schemas.microsoft.com/office/drawing/2014/main" id="{4F492E1E-2E11-45BD-86F0-2EE7E6414237}"/>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 name="Oval 107">
                <a:extLst>
                  <a:ext uri="{FF2B5EF4-FFF2-40B4-BE49-F238E27FC236}">
                    <a16:creationId xmlns:a16="http://schemas.microsoft.com/office/drawing/2014/main" id="{9D805E25-6DE8-47F1-B6D3-8FE3D01304E5}"/>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9" name="Oval 108">
                <a:extLst>
                  <a:ext uri="{FF2B5EF4-FFF2-40B4-BE49-F238E27FC236}">
                    <a16:creationId xmlns:a16="http://schemas.microsoft.com/office/drawing/2014/main" id="{3AE1264A-FFE5-488E-926E-BF41A7324C5D}"/>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 name="Oval 109">
                <a:extLst>
                  <a:ext uri="{FF2B5EF4-FFF2-40B4-BE49-F238E27FC236}">
                    <a16:creationId xmlns:a16="http://schemas.microsoft.com/office/drawing/2014/main" id="{83AC7247-3FFC-4344-8861-155410860091}"/>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 name="Oval 110">
                <a:extLst>
                  <a:ext uri="{FF2B5EF4-FFF2-40B4-BE49-F238E27FC236}">
                    <a16:creationId xmlns:a16="http://schemas.microsoft.com/office/drawing/2014/main" id="{08998CA1-66FF-4C39-9E5E-737B578A8FA3}"/>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2" name="Oval 111">
                <a:extLst>
                  <a:ext uri="{FF2B5EF4-FFF2-40B4-BE49-F238E27FC236}">
                    <a16:creationId xmlns:a16="http://schemas.microsoft.com/office/drawing/2014/main" id="{08BEDB2A-E1B6-416C-AA47-F13A3C430975}"/>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3" name="Oval 112">
                <a:extLst>
                  <a:ext uri="{FF2B5EF4-FFF2-40B4-BE49-F238E27FC236}">
                    <a16:creationId xmlns:a16="http://schemas.microsoft.com/office/drawing/2014/main" id="{A6647966-CA59-4009-8DF9-E68A7889003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4" name="Oval 113">
                <a:extLst>
                  <a:ext uri="{FF2B5EF4-FFF2-40B4-BE49-F238E27FC236}">
                    <a16:creationId xmlns:a16="http://schemas.microsoft.com/office/drawing/2014/main" id="{8214D935-E2FF-4262-83F7-A6C0FB91E184}"/>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 name="Oval 114">
                <a:extLst>
                  <a:ext uri="{FF2B5EF4-FFF2-40B4-BE49-F238E27FC236}">
                    <a16:creationId xmlns:a16="http://schemas.microsoft.com/office/drawing/2014/main" id="{9D5B278C-7092-4CFF-816D-EE2B5E79BE59}"/>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6" name="Straight Connector 115">
                <a:extLst>
                  <a:ext uri="{FF2B5EF4-FFF2-40B4-BE49-F238E27FC236}">
                    <a16:creationId xmlns:a16="http://schemas.microsoft.com/office/drawing/2014/main" id="{DA381F28-3B84-4229-B91D-20E4DAB906C2}"/>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A80F4624-02BB-44DE-AA8C-E2B07BDC37D3}"/>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18" name="Oval 117">
                <a:extLst>
                  <a:ext uri="{FF2B5EF4-FFF2-40B4-BE49-F238E27FC236}">
                    <a16:creationId xmlns:a16="http://schemas.microsoft.com/office/drawing/2014/main" id="{1FD93F57-AD2E-43E3-9431-F9D8430E0B1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E3E7EA1D-94C6-4355-90EE-507E5BD808E2}"/>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0" name="Straight Connector 119">
                <a:extLst>
                  <a:ext uri="{FF2B5EF4-FFF2-40B4-BE49-F238E27FC236}">
                    <a16:creationId xmlns:a16="http://schemas.microsoft.com/office/drawing/2014/main" id="{2CE6AB48-AC3B-4F14-A733-0DD93EAB4015}"/>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6F463D9-1740-40B5-83E6-CDB552B5A37B}"/>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31B29588-E97E-454E-96F6-A0885787619A}"/>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EAF81B9-0DB4-45D4-9B3B-F6228DB239CB}"/>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A8B3E399-F4FA-4F1A-823B-6F7C5D5F3B88}"/>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125" name="Group 124">
              <a:extLst>
                <a:ext uri="{FF2B5EF4-FFF2-40B4-BE49-F238E27FC236}">
                  <a16:creationId xmlns:a16="http://schemas.microsoft.com/office/drawing/2014/main" id="{38C9BB07-F861-4387-8135-C05FFC72C5BD}"/>
                </a:ext>
              </a:extLst>
            </p:cNvPr>
            <p:cNvGrpSpPr/>
            <p:nvPr/>
          </p:nvGrpSpPr>
          <p:grpSpPr>
            <a:xfrm>
              <a:off x="5163036" y="2793539"/>
              <a:ext cx="539314" cy="791936"/>
              <a:chOff x="2323457" y="2794426"/>
              <a:chExt cx="664225" cy="975357"/>
            </a:xfrm>
          </p:grpSpPr>
          <p:cxnSp>
            <p:nvCxnSpPr>
              <p:cNvPr id="126" name="Straight Connector 125">
                <a:extLst>
                  <a:ext uri="{FF2B5EF4-FFF2-40B4-BE49-F238E27FC236}">
                    <a16:creationId xmlns:a16="http://schemas.microsoft.com/office/drawing/2014/main" id="{7D1B322A-8D8A-4ABF-A0EA-9D52ADC3CC01}"/>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5658F724-D411-43AE-B012-8C9E2476BD01}"/>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BE80C42-5221-4E45-B303-073D81123F14}"/>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16A8435-6413-40A5-9E33-ABA45400F250}"/>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855541FD-CDEB-4FD2-84F3-3F64A20211BF}"/>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9894F8F6-F8CD-4878-9A6E-5ACE701E61F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9FF3068F-9F65-4828-B700-D624F7A006E8}"/>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B459019-7AEA-414A-A539-CE8BD81A708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C6DE471F-7741-4677-8315-7CF246EDFB1E}"/>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79DEB10-D838-4BCC-8FBB-B4BDA34430B9}"/>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7A132EB0-BFB6-4DFD-B7BD-AC8D9474E419}"/>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106B940-74AA-411B-8E33-3C1AFC709C86}"/>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21A01C9-6D7F-4ECB-A0B8-0B6B22243A52}"/>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247BF94-CA2A-4B0A-90CA-134EED866CA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835EF110-E859-4D63-8E23-3444FF009178}"/>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 name="Oval 140">
                <a:extLst>
                  <a:ext uri="{FF2B5EF4-FFF2-40B4-BE49-F238E27FC236}">
                    <a16:creationId xmlns:a16="http://schemas.microsoft.com/office/drawing/2014/main" id="{49513321-C27C-48F6-861F-9424D52071D8}"/>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 name="Oval 141">
                <a:extLst>
                  <a:ext uri="{FF2B5EF4-FFF2-40B4-BE49-F238E27FC236}">
                    <a16:creationId xmlns:a16="http://schemas.microsoft.com/office/drawing/2014/main" id="{AD1ECDDC-1EEC-4993-B3CC-4B46AA9FAA7A}"/>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3" name="Oval 142">
                <a:extLst>
                  <a:ext uri="{FF2B5EF4-FFF2-40B4-BE49-F238E27FC236}">
                    <a16:creationId xmlns:a16="http://schemas.microsoft.com/office/drawing/2014/main" id="{8715B16B-3FC3-4DA6-B149-1ED4B6695FD8}"/>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 name="Oval 143">
                <a:extLst>
                  <a:ext uri="{FF2B5EF4-FFF2-40B4-BE49-F238E27FC236}">
                    <a16:creationId xmlns:a16="http://schemas.microsoft.com/office/drawing/2014/main" id="{85FD2627-0548-4665-8942-01626EBF7BB7}"/>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 name="Oval 144">
                <a:extLst>
                  <a:ext uri="{FF2B5EF4-FFF2-40B4-BE49-F238E27FC236}">
                    <a16:creationId xmlns:a16="http://schemas.microsoft.com/office/drawing/2014/main" id="{856DA3A1-D2EA-4D99-8147-6318E86FFA8A}"/>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 name="Oval 145">
                <a:extLst>
                  <a:ext uri="{FF2B5EF4-FFF2-40B4-BE49-F238E27FC236}">
                    <a16:creationId xmlns:a16="http://schemas.microsoft.com/office/drawing/2014/main" id="{2DFDB191-4421-4FB1-935B-568370E8C202}"/>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7" name="Oval 146">
                <a:extLst>
                  <a:ext uri="{FF2B5EF4-FFF2-40B4-BE49-F238E27FC236}">
                    <a16:creationId xmlns:a16="http://schemas.microsoft.com/office/drawing/2014/main" id="{B18C5CD9-F7F1-4796-ADD2-2746B3CD28F7}"/>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 name="Oval 147">
                <a:extLst>
                  <a:ext uri="{FF2B5EF4-FFF2-40B4-BE49-F238E27FC236}">
                    <a16:creationId xmlns:a16="http://schemas.microsoft.com/office/drawing/2014/main" id="{7F387FB7-1815-47B3-8F2F-FD6504D8EBDF}"/>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 name="Oval 148">
                <a:extLst>
                  <a:ext uri="{FF2B5EF4-FFF2-40B4-BE49-F238E27FC236}">
                    <a16:creationId xmlns:a16="http://schemas.microsoft.com/office/drawing/2014/main" id="{059E0FAE-BED2-494C-A7AE-04238DBF7B34}"/>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 name="Oval 149">
                <a:extLst>
                  <a:ext uri="{FF2B5EF4-FFF2-40B4-BE49-F238E27FC236}">
                    <a16:creationId xmlns:a16="http://schemas.microsoft.com/office/drawing/2014/main" id="{2D69658F-8868-466E-8780-D264853898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 name="Oval 150">
                <a:extLst>
                  <a:ext uri="{FF2B5EF4-FFF2-40B4-BE49-F238E27FC236}">
                    <a16:creationId xmlns:a16="http://schemas.microsoft.com/office/drawing/2014/main" id="{5B1BDAAE-60C8-48AE-945F-CF4DC2F19A3B}"/>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 name="Oval 151">
                <a:extLst>
                  <a:ext uri="{FF2B5EF4-FFF2-40B4-BE49-F238E27FC236}">
                    <a16:creationId xmlns:a16="http://schemas.microsoft.com/office/drawing/2014/main" id="{C02703F1-1D60-4DC3-8AD5-38024CF2A77B}"/>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 name="Oval 152">
                <a:extLst>
                  <a:ext uri="{FF2B5EF4-FFF2-40B4-BE49-F238E27FC236}">
                    <a16:creationId xmlns:a16="http://schemas.microsoft.com/office/drawing/2014/main" id="{780DCD4E-F6B1-41E0-A9AA-F90673803453}"/>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 name="Oval 153">
                <a:extLst>
                  <a:ext uri="{FF2B5EF4-FFF2-40B4-BE49-F238E27FC236}">
                    <a16:creationId xmlns:a16="http://schemas.microsoft.com/office/drawing/2014/main" id="{C61EE0A3-0BB1-494C-B9CA-84837AF9093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5" name="Straight Connector 154">
                <a:extLst>
                  <a:ext uri="{FF2B5EF4-FFF2-40B4-BE49-F238E27FC236}">
                    <a16:creationId xmlns:a16="http://schemas.microsoft.com/office/drawing/2014/main" id="{AFC69185-C355-4FAB-9B8D-C7F01E7C964B}"/>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83EA1D09-DCB8-41C9-A7A2-3A27ECE8F4BB}"/>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7" name="Oval 156">
                <a:extLst>
                  <a:ext uri="{FF2B5EF4-FFF2-40B4-BE49-F238E27FC236}">
                    <a16:creationId xmlns:a16="http://schemas.microsoft.com/office/drawing/2014/main" id="{F5E8DE28-96FC-4C61-8DB8-10D13C707725}"/>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87474DDD-16D8-42A8-A60E-FF99E18053C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9" name="Straight Connector 158">
                <a:extLst>
                  <a:ext uri="{FF2B5EF4-FFF2-40B4-BE49-F238E27FC236}">
                    <a16:creationId xmlns:a16="http://schemas.microsoft.com/office/drawing/2014/main" id="{EC99E26A-75F1-45AF-A862-7954A81143FE}"/>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082E62D2-5CB4-4EE3-93A5-AAC65044FF90}"/>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61" name="Oval 160">
                <a:extLst>
                  <a:ext uri="{FF2B5EF4-FFF2-40B4-BE49-F238E27FC236}">
                    <a16:creationId xmlns:a16="http://schemas.microsoft.com/office/drawing/2014/main" id="{2743BB3C-2A1C-441D-9F66-DC3815EC0DD6}"/>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DBE086FA-F489-4A43-9C1C-CE11A296F221}"/>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28825704-D3E6-41A6-A163-F108B0CB70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202" name="Group 201">
              <a:extLst>
                <a:ext uri="{FF2B5EF4-FFF2-40B4-BE49-F238E27FC236}">
                  <a16:creationId xmlns:a16="http://schemas.microsoft.com/office/drawing/2014/main" id="{CC853937-AE53-4EA6-850A-23CF26F354C8}"/>
                </a:ext>
              </a:extLst>
            </p:cNvPr>
            <p:cNvGrpSpPr/>
            <p:nvPr/>
          </p:nvGrpSpPr>
          <p:grpSpPr>
            <a:xfrm>
              <a:off x="1122778" y="4490628"/>
              <a:ext cx="544778" cy="799959"/>
              <a:chOff x="2323457" y="2794426"/>
              <a:chExt cx="664225" cy="975357"/>
            </a:xfrm>
          </p:grpSpPr>
          <p:cxnSp>
            <p:nvCxnSpPr>
              <p:cNvPr id="203" name="Straight Connector 202">
                <a:extLst>
                  <a:ext uri="{FF2B5EF4-FFF2-40B4-BE49-F238E27FC236}">
                    <a16:creationId xmlns:a16="http://schemas.microsoft.com/office/drawing/2014/main" id="{A2CBE8EE-2214-4C9A-ADB2-B081EB91F360}"/>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9B56EC97-6112-4351-B317-83995D8591F6}"/>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4C7982D-B7EC-49A0-BAAF-F1AEC2D1465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901B10AB-8EE2-44B1-AC9D-C9968B0E0A26}"/>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FA45F21-D4B2-4F9E-A297-C4082A798427}"/>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D64B21C-BF61-452D-81E4-078086AB994C}"/>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A33C9A7-7782-4195-9E8A-CD3360BB6FB4}"/>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6F22B94D-3C35-4B91-843D-2294E041B0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65DC88B1-532F-4DA5-9E70-182C3CE8DC80}"/>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C1BBCD77-C61D-4C12-B3D4-CD4197A2B8A7}"/>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4BCEC8B1-FF97-46CC-AFEC-DAEEA91BF560}"/>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188E134F-D31F-4438-9E46-3DE70EC51F99}"/>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C4420143-26A3-4D10-9976-8D6D4B3DB6DE}"/>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0D042F2A-FFEC-4DE9-9C25-FC69F05CCB19}"/>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17" name="Oval 216">
                <a:extLst>
                  <a:ext uri="{FF2B5EF4-FFF2-40B4-BE49-F238E27FC236}">
                    <a16:creationId xmlns:a16="http://schemas.microsoft.com/office/drawing/2014/main" id="{A6243385-921D-4E04-9EB0-DC354F63265D}"/>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8" name="Oval 217">
                <a:extLst>
                  <a:ext uri="{FF2B5EF4-FFF2-40B4-BE49-F238E27FC236}">
                    <a16:creationId xmlns:a16="http://schemas.microsoft.com/office/drawing/2014/main" id="{E9BD38B7-8B05-482F-B4D5-D13D44C91A70}"/>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9" name="Oval 218">
                <a:extLst>
                  <a:ext uri="{FF2B5EF4-FFF2-40B4-BE49-F238E27FC236}">
                    <a16:creationId xmlns:a16="http://schemas.microsoft.com/office/drawing/2014/main" id="{1D76CF15-FC04-46FB-B7A3-1578BDAD0DE1}"/>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0" name="Oval 219">
                <a:extLst>
                  <a:ext uri="{FF2B5EF4-FFF2-40B4-BE49-F238E27FC236}">
                    <a16:creationId xmlns:a16="http://schemas.microsoft.com/office/drawing/2014/main" id="{FC5EE8CB-117C-47E1-9C37-3102B3F7CD51}"/>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1" name="Oval 220">
                <a:extLst>
                  <a:ext uri="{FF2B5EF4-FFF2-40B4-BE49-F238E27FC236}">
                    <a16:creationId xmlns:a16="http://schemas.microsoft.com/office/drawing/2014/main" id="{6B2F4D92-52AB-4CBD-9858-11FE4FFE7EB3}"/>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C42D394E-C6F8-4BDE-868A-BA719EA59D83}"/>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53863F40-B396-4D2B-9B68-2DE34BD8FF38}"/>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00573EA5-2662-4D3B-9D44-200883FAF911}"/>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3F1C2C58-DB9E-4892-BB53-298D3F2D457E}"/>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DD891436-2F6B-4E69-892B-61E8F8A9403A}"/>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51A99077-8457-429B-B8C1-3ECD33C77AC0}"/>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4C762D35-7247-4F68-BAE9-671E952BF6F8}"/>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6FE19768-8D77-46BA-9CA4-CB1C34F75F90}"/>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85FFC0-6097-49A5-B39A-D288FFA05F9A}"/>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6F60989-6E49-489D-BE3B-6247ACE3A60B}"/>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2" name="Straight Connector 231">
                <a:extLst>
                  <a:ext uri="{FF2B5EF4-FFF2-40B4-BE49-F238E27FC236}">
                    <a16:creationId xmlns:a16="http://schemas.microsoft.com/office/drawing/2014/main" id="{209D391E-0A7D-4B2E-AF5C-433128679AD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274AF2AD-7FFF-46DE-AEDA-17DFB3B8A92A}"/>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34" name="Oval 233">
                <a:extLst>
                  <a:ext uri="{FF2B5EF4-FFF2-40B4-BE49-F238E27FC236}">
                    <a16:creationId xmlns:a16="http://schemas.microsoft.com/office/drawing/2014/main" id="{34557727-8D32-44F7-B5D2-2BEFE6C1B1F4}"/>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20C5A0B3-9D2D-40A1-AB16-3052885D8724}"/>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36" name="Straight Connector 235">
                <a:extLst>
                  <a:ext uri="{FF2B5EF4-FFF2-40B4-BE49-F238E27FC236}">
                    <a16:creationId xmlns:a16="http://schemas.microsoft.com/office/drawing/2014/main" id="{71927273-4EA2-4DC9-8DBF-1C649696E319}"/>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49977207-7904-4FCA-8FD9-A7260E3DB56E}"/>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238" name="Oval 237">
                <a:extLst>
                  <a:ext uri="{FF2B5EF4-FFF2-40B4-BE49-F238E27FC236}">
                    <a16:creationId xmlns:a16="http://schemas.microsoft.com/office/drawing/2014/main" id="{275D25C8-3B2B-4AD1-916E-AF67453E8E34}"/>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174965B7-B87A-4DDB-9D66-DE2FFDB2C283}"/>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C4F2D98A-691D-486E-ADEA-77AD2A17AC12}"/>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280" name="Isosceles Triangle 279">
              <a:extLst>
                <a:ext uri="{FF2B5EF4-FFF2-40B4-BE49-F238E27FC236}">
                  <a16:creationId xmlns:a16="http://schemas.microsoft.com/office/drawing/2014/main" id="{9E0D9433-F171-485E-B201-BF5F357EBAA5}"/>
                </a:ext>
              </a:extLst>
            </p:cNvPr>
            <p:cNvSpPr/>
            <p:nvPr/>
          </p:nvSpPr>
          <p:spPr>
            <a:xfrm rot="10800000">
              <a:off x="979996"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Isosceles Triangle 280">
              <a:extLst>
                <a:ext uri="{FF2B5EF4-FFF2-40B4-BE49-F238E27FC236}">
                  <a16:creationId xmlns:a16="http://schemas.microsoft.com/office/drawing/2014/main" id="{8C141487-8113-4E46-99BE-440A464D8C9D}"/>
                </a:ext>
              </a:extLst>
            </p:cNvPr>
            <p:cNvSpPr/>
            <p:nvPr/>
          </p:nvSpPr>
          <p:spPr>
            <a:xfrm rot="10800000">
              <a:off x="4621502" y="3951417"/>
              <a:ext cx="640355"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282" name="Straight Connector 281">
              <a:extLst>
                <a:ext uri="{FF2B5EF4-FFF2-40B4-BE49-F238E27FC236}">
                  <a16:creationId xmlns:a16="http://schemas.microsoft.com/office/drawing/2014/main" id="{60D99C8B-E536-4F25-8EF7-F8234FF08E29}"/>
                </a:ext>
              </a:extLst>
            </p:cNvPr>
            <p:cNvCxnSpPr>
              <a:cxnSpLocks/>
            </p:cNvCxnSpPr>
            <p:nvPr/>
          </p:nvCxnSpPr>
          <p:spPr>
            <a:xfrm>
              <a:off x="44138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6472CD06-C8BA-49D6-9984-9C6A78036079}"/>
                </a:ext>
              </a:extLst>
            </p:cNvPr>
            <p:cNvCxnSpPr>
              <a:cxnSpLocks/>
            </p:cNvCxnSpPr>
            <p:nvPr/>
          </p:nvCxnSpPr>
          <p:spPr>
            <a:xfrm>
              <a:off x="1489995"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AC209E9A-EEE3-4036-A8EA-23BB562F3A02}"/>
                </a:ext>
              </a:extLst>
            </p:cNvPr>
            <p:cNvCxnSpPr>
              <a:cxnSpLocks/>
            </p:cNvCxnSpPr>
            <p:nvPr/>
          </p:nvCxnSpPr>
          <p:spPr>
            <a:xfrm>
              <a:off x="1292264"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0CF01BB9-28F0-4A96-B047-FD3A19D95738}"/>
                </a:ext>
              </a:extLst>
            </p:cNvPr>
            <p:cNvCxnSpPr>
              <a:cxnSpLocks/>
            </p:cNvCxnSpPr>
            <p:nvPr/>
          </p:nvCxnSpPr>
          <p:spPr>
            <a:xfrm>
              <a:off x="1292264"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87" name="Group 286">
              <a:extLst>
                <a:ext uri="{FF2B5EF4-FFF2-40B4-BE49-F238E27FC236}">
                  <a16:creationId xmlns:a16="http://schemas.microsoft.com/office/drawing/2014/main" id="{A91B1FE7-A716-46E4-B3B2-08DE24BBD40D}"/>
                </a:ext>
              </a:extLst>
            </p:cNvPr>
            <p:cNvGrpSpPr/>
            <p:nvPr/>
          </p:nvGrpSpPr>
          <p:grpSpPr>
            <a:xfrm>
              <a:off x="2960922" y="4490628"/>
              <a:ext cx="544778" cy="799959"/>
              <a:chOff x="2323457" y="2794426"/>
              <a:chExt cx="664225" cy="975357"/>
            </a:xfrm>
          </p:grpSpPr>
          <p:cxnSp>
            <p:nvCxnSpPr>
              <p:cNvPr id="288" name="Straight Connector 287">
                <a:extLst>
                  <a:ext uri="{FF2B5EF4-FFF2-40B4-BE49-F238E27FC236}">
                    <a16:creationId xmlns:a16="http://schemas.microsoft.com/office/drawing/2014/main" id="{691F87E5-5E19-43D6-BBE7-DB49AEDD5975}"/>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4DC1CDA8-D07E-4AAE-849B-7BF05D9C49A5}"/>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21B6C737-A775-455C-A0F9-922AFC6733AE}"/>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CF6FC3F5-F736-4FE7-B7FD-187CDE3E550F}"/>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1985BF7B-7BB5-4E0C-9FB3-961C7A8B51D9}"/>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2F4163F1-C83A-428D-BA3C-BA5478369C80}"/>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EADE341A-D6E6-400E-9A99-7F6727CA7686}"/>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3FE48F1E-3924-4150-B943-C0D82E9F2DD4}"/>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6AF7DFE-27FA-4396-B0BE-4289CDEFE31B}"/>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1D511BD-1264-441D-970D-E6608784C3A4}"/>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C49FF0F0-1F0E-468B-9C30-D2876553627A}"/>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BDDE5C46-0503-4B4E-9C8A-755DABA7B097}"/>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D3E7E53-8F7E-40B3-9551-CCC295F84C85}"/>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228E8796-B0B1-46E6-819C-70F7BF2A644F}"/>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2" name="Oval 301">
                <a:extLst>
                  <a:ext uri="{FF2B5EF4-FFF2-40B4-BE49-F238E27FC236}">
                    <a16:creationId xmlns:a16="http://schemas.microsoft.com/office/drawing/2014/main" id="{32E8C135-5904-4F74-A779-E31736189D2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D49B7517-EAB0-49FA-BF78-ED6220C9A7EC}"/>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88372F74-F8E7-40DD-AB0D-AF14AE27EA0B}"/>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AD4C6BA8-11DE-488B-95A8-5C95846FCE8D}"/>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F77C7111-C5D7-499B-8FA0-A0777FF8D51B}"/>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876EF056-15EE-4788-B19F-5819A61C458F}"/>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2E64EC19-115C-4981-A95A-A4F53B9221E1}"/>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953804EB-6443-49C3-837B-29C555D1AC4C}"/>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DD9C2F52-E050-4E43-8CA4-3DA16D89FCA2}"/>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D3009E99-F67F-4BEE-AAE7-9CF8BD81360C}"/>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D9ABBC3B-1462-4499-BF86-5DE39E3A4E35}"/>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5BF1AC73-B8ED-478E-AA5C-A968B9D548BD}"/>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04D4BA52-F467-44E8-AFA4-717E3F674013}"/>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AF8F3838-986B-4E6C-BA4B-8CE9B55D68CB}"/>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8E5542CA-FB92-408E-9079-150878542057}"/>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17" name="Straight Connector 316">
                <a:extLst>
                  <a:ext uri="{FF2B5EF4-FFF2-40B4-BE49-F238E27FC236}">
                    <a16:creationId xmlns:a16="http://schemas.microsoft.com/office/drawing/2014/main" id="{4B137187-77FA-45C0-B747-67E0B88CB007}"/>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a:extLst>
                  <a:ext uri="{FF2B5EF4-FFF2-40B4-BE49-F238E27FC236}">
                    <a16:creationId xmlns:a16="http://schemas.microsoft.com/office/drawing/2014/main" id="{B9B05DEC-D2D5-4B88-B1D9-C2E1B08B0CF7}"/>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19" name="Oval 318">
                <a:extLst>
                  <a:ext uri="{FF2B5EF4-FFF2-40B4-BE49-F238E27FC236}">
                    <a16:creationId xmlns:a16="http://schemas.microsoft.com/office/drawing/2014/main" id="{1C4865DB-5151-496B-B536-3970DAEFFA58}"/>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68402054-17A8-4F95-93F9-9EE3A926DAF0}"/>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1" name="Straight Connector 320">
                <a:extLst>
                  <a:ext uri="{FF2B5EF4-FFF2-40B4-BE49-F238E27FC236}">
                    <a16:creationId xmlns:a16="http://schemas.microsoft.com/office/drawing/2014/main" id="{43E2FBD2-C9FE-41DA-BC8A-68CD657FB53D}"/>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0996511E-F15C-48CB-8282-3481E84BB233}"/>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23" name="Oval 322">
                <a:extLst>
                  <a:ext uri="{FF2B5EF4-FFF2-40B4-BE49-F238E27FC236}">
                    <a16:creationId xmlns:a16="http://schemas.microsoft.com/office/drawing/2014/main" id="{FDEB6772-5260-4F81-BA03-B39A9FED4855}"/>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4" name="Oval 323">
                <a:extLst>
                  <a:ext uri="{FF2B5EF4-FFF2-40B4-BE49-F238E27FC236}">
                    <a16:creationId xmlns:a16="http://schemas.microsoft.com/office/drawing/2014/main" id="{51537D99-43CC-4193-89B6-E222EF93B4C2}"/>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5" name="Oval 324">
                <a:extLst>
                  <a:ext uri="{FF2B5EF4-FFF2-40B4-BE49-F238E27FC236}">
                    <a16:creationId xmlns:a16="http://schemas.microsoft.com/office/drawing/2014/main" id="{D5CA650F-6A12-41ED-AEDD-3D1CC3F3F1FF}"/>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26" name="Straight Connector 325">
              <a:extLst>
                <a:ext uri="{FF2B5EF4-FFF2-40B4-BE49-F238E27FC236}">
                  <a16:creationId xmlns:a16="http://schemas.microsoft.com/office/drawing/2014/main" id="{3E345FC1-A8B0-4848-B3D3-321506167DC3}"/>
                </a:ext>
              </a:extLst>
            </p:cNvPr>
            <p:cNvCxnSpPr>
              <a:cxnSpLocks/>
            </p:cNvCxnSpPr>
            <p:nvPr/>
          </p:nvCxnSpPr>
          <p:spPr>
            <a:xfrm>
              <a:off x="2279531"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0961B5A2-C270-40C4-B4AC-CFC50DC7C53B}"/>
                </a:ext>
              </a:extLst>
            </p:cNvPr>
            <p:cNvCxnSpPr>
              <a:cxnSpLocks/>
            </p:cNvCxnSpPr>
            <p:nvPr/>
          </p:nvCxnSpPr>
          <p:spPr>
            <a:xfrm>
              <a:off x="332813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46A1DCE-28BA-451B-AD5C-45A72D1E0A43}"/>
                </a:ext>
              </a:extLst>
            </p:cNvPr>
            <p:cNvCxnSpPr>
              <a:cxnSpLocks/>
            </p:cNvCxnSpPr>
            <p:nvPr/>
          </p:nvCxnSpPr>
          <p:spPr>
            <a:xfrm>
              <a:off x="3130408"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6CB5F5A6-F5F9-4F36-86AB-248563634512}"/>
                </a:ext>
              </a:extLst>
            </p:cNvPr>
            <p:cNvCxnSpPr>
              <a:cxnSpLocks/>
            </p:cNvCxnSpPr>
            <p:nvPr/>
          </p:nvCxnSpPr>
          <p:spPr>
            <a:xfrm>
              <a:off x="3130408"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330" name="Group 329">
              <a:extLst>
                <a:ext uri="{FF2B5EF4-FFF2-40B4-BE49-F238E27FC236}">
                  <a16:creationId xmlns:a16="http://schemas.microsoft.com/office/drawing/2014/main" id="{079A8F8D-7B4C-4F6C-B1A7-3F76238A580A}"/>
                </a:ext>
              </a:extLst>
            </p:cNvPr>
            <p:cNvGrpSpPr/>
            <p:nvPr/>
          </p:nvGrpSpPr>
          <p:grpSpPr>
            <a:xfrm>
              <a:off x="4792780" y="4490628"/>
              <a:ext cx="544778" cy="799959"/>
              <a:chOff x="2323457" y="2794426"/>
              <a:chExt cx="664225" cy="975357"/>
            </a:xfrm>
          </p:grpSpPr>
          <p:cxnSp>
            <p:nvCxnSpPr>
              <p:cNvPr id="331" name="Straight Connector 330">
                <a:extLst>
                  <a:ext uri="{FF2B5EF4-FFF2-40B4-BE49-F238E27FC236}">
                    <a16:creationId xmlns:a16="http://schemas.microsoft.com/office/drawing/2014/main" id="{313CD523-34D9-4B89-BB51-22098C4D5572}"/>
                  </a:ext>
                </a:extLst>
              </p:cNvPr>
              <p:cNvCxnSpPr/>
              <p:nvPr/>
            </p:nvCxnSpPr>
            <p:spPr>
              <a:xfrm>
                <a:off x="2429586" y="328459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84A7DF38-26E0-492D-B5A0-95DF5EEECB4B}"/>
                  </a:ext>
                </a:extLst>
              </p:cNvPr>
              <p:cNvCxnSpPr>
                <a:cxnSpLocks/>
              </p:cNvCxnSpPr>
              <p:nvPr/>
            </p:nvCxnSpPr>
            <p:spPr>
              <a:xfrm flipV="1">
                <a:off x="2403735" y="329401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2023CDF0-0663-45A7-A258-6E20D1A9496A}"/>
                  </a:ext>
                </a:extLst>
              </p:cNvPr>
              <p:cNvCxnSpPr>
                <a:cxnSpLocks/>
              </p:cNvCxnSpPr>
              <p:nvPr/>
            </p:nvCxnSpPr>
            <p:spPr>
              <a:xfrm flipV="1">
                <a:off x="2372850" y="369217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FDB89F22-C663-4E99-939B-8DF511BBA43D}"/>
                  </a:ext>
                </a:extLst>
              </p:cNvPr>
              <p:cNvCxnSpPr>
                <a:cxnSpLocks/>
              </p:cNvCxnSpPr>
              <p:nvPr/>
            </p:nvCxnSpPr>
            <p:spPr>
              <a:xfrm flipV="1">
                <a:off x="2399580" y="349173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BD0D992C-E381-4E49-A992-CC16E0F6919B}"/>
                  </a:ext>
                </a:extLst>
              </p:cNvPr>
              <p:cNvCxnSpPr>
                <a:cxnSpLocks/>
              </p:cNvCxnSpPr>
              <p:nvPr/>
            </p:nvCxnSpPr>
            <p:spPr>
              <a:xfrm flipH="1" flipV="1">
                <a:off x="2623906" y="329281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DD70852C-8B29-4372-9AD2-DE6DF5EDFDBE}"/>
                  </a:ext>
                </a:extLst>
              </p:cNvPr>
              <p:cNvCxnSpPr>
                <a:cxnSpLocks/>
              </p:cNvCxnSpPr>
              <p:nvPr/>
            </p:nvCxnSpPr>
            <p:spPr>
              <a:xfrm flipV="1">
                <a:off x="2653166" y="348301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D8BAC6DC-930F-42D5-AA28-F5BC74B759EB}"/>
                  </a:ext>
                </a:extLst>
              </p:cNvPr>
              <p:cNvCxnSpPr>
                <a:cxnSpLocks/>
              </p:cNvCxnSpPr>
              <p:nvPr/>
            </p:nvCxnSpPr>
            <p:spPr>
              <a:xfrm flipV="1">
                <a:off x="2529943" y="291285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2D8210FA-6B02-4F40-90A2-EF85229CB1DD}"/>
                  </a:ext>
                </a:extLst>
              </p:cNvPr>
              <p:cNvCxnSpPr>
                <a:cxnSpLocks/>
              </p:cNvCxnSpPr>
              <p:nvPr/>
            </p:nvCxnSpPr>
            <p:spPr>
              <a:xfrm flipV="1">
                <a:off x="2392905" y="369217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6873F5CD-CD69-4E23-ABE4-DA9E10448651}"/>
                  </a:ext>
                </a:extLst>
              </p:cNvPr>
              <p:cNvCxnSpPr>
                <a:cxnSpLocks/>
              </p:cNvCxnSpPr>
              <p:nvPr/>
            </p:nvCxnSpPr>
            <p:spPr>
              <a:xfrm flipH="1" flipV="1">
                <a:off x="2653134" y="367809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DDC838D1-6085-45A8-9565-368730539565}"/>
                  </a:ext>
                </a:extLst>
              </p:cNvPr>
              <p:cNvCxnSpPr>
                <a:cxnSpLocks/>
              </p:cNvCxnSpPr>
              <p:nvPr/>
            </p:nvCxnSpPr>
            <p:spPr>
              <a:xfrm flipH="1" flipV="1">
                <a:off x="2659840" y="367809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C127FDBE-477D-4DA3-B752-BB8640C16C35}"/>
                  </a:ext>
                </a:extLst>
              </p:cNvPr>
              <p:cNvCxnSpPr>
                <a:cxnSpLocks/>
              </p:cNvCxnSpPr>
              <p:nvPr/>
            </p:nvCxnSpPr>
            <p:spPr>
              <a:xfrm flipV="1">
                <a:off x="2391617" y="291575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F272E637-B141-467D-9DE3-96ED00D05763}"/>
                  </a:ext>
                </a:extLst>
              </p:cNvPr>
              <p:cNvCxnSpPr>
                <a:cxnSpLocks/>
              </p:cNvCxnSpPr>
              <p:nvPr/>
            </p:nvCxnSpPr>
            <p:spPr>
              <a:xfrm>
                <a:off x="2553570" y="291576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BEB2060F-8063-4A6B-B6DA-343D61850708}"/>
                  </a:ext>
                </a:extLst>
              </p:cNvPr>
              <p:cNvCxnSpPr>
                <a:cxnSpLocks/>
              </p:cNvCxnSpPr>
              <p:nvPr/>
            </p:nvCxnSpPr>
            <p:spPr>
              <a:xfrm flipV="1">
                <a:off x="2540544" y="281010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65355B39-B89F-461F-A8F0-8F99001B9415}"/>
                  </a:ext>
                </a:extLst>
              </p:cNvPr>
              <p:cNvCxnSpPr>
                <a:cxnSpLocks/>
              </p:cNvCxnSpPr>
              <p:nvPr/>
            </p:nvCxnSpPr>
            <p:spPr>
              <a:xfrm flipV="1">
                <a:off x="2452225" y="280101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5" name="Oval 344">
                <a:extLst>
                  <a:ext uri="{FF2B5EF4-FFF2-40B4-BE49-F238E27FC236}">
                    <a16:creationId xmlns:a16="http://schemas.microsoft.com/office/drawing/2014/main" id="{6A696245-3C2B-43F4-84C7-3202B0A52795}"/>
                  </a:ext>
                </a:extLst>
              </p:cNvPr>
              <p:cNvSpPr/>
              <p:nvPr/>
            </p:nvSpPr>
            <p:spPr>
              <a:xfrm>
                <a:off x="2569307" y="279442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F9884FFF-FBA5-49CB-B0F2-AA18BA53904E}"/>
                  </a:ext>
                </a:extLst>
              </p:cNvPr>
              <p:cNvSpPr/>
              <p:nvPr/>
            </p:nvSpPr>
            <p:spPr>
              <a:xfrm>
                <a:off x="2433908" y="281314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080C4A64-D20C-46B2-88F3-2FED70F97FA3}"/>
                  </a:ext>
                </a:extLst>
              </p:cNvPr>
              <p:cNvSpPr/>
              <p:nvPr/>
            </p:nvSpPr>
            <p:spPr>
              <a:xfrm>
                <a:off x="2376144" y="293253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73D26429-A808-417F-906A-AC421201ED46}"/>
                  </a:ext>
                </a:extLst>
              </p:cNvPr>
              <p:cNvSpPr/>
              <p:nvPr/>
            </p:nvSpPr>
            <p:spPr>
              <a:xfrm>
                <a:off x="2526257" y="290261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E9F84649-C1B6-4260-A8AE-A6D407AC60DC}"/>
                  </a:ext>
                </a:extLst>
              </p:cNvPr>
              <p:cNvSpPr/>
              <p:nvPr/>
            </p:nvSpPr>
            <p:spPr>
              <a:xfrm>
                <a:off x="2538561" y="325975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08095FFE-6A91-49F0-8042-3F89EC2574D7}"/>
                  </a:ext>
                </a:extLst>
              </p:cNvPr>
              <p:cNvSpPr/>
              <p:nvPr/>
            </p:nvSpPr>
            <p:spPr>
              <a:xfrm>
                <a:off x="2618817" y="327395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373BA928-D0B1-46B1-A1A1-45B6D929560F}"/>
                  </a:ext>
                </a:extLst>
              </p:cNvPr>
              <p:cNvSpPr/>
              <p:nvPr/>
            </p:nvSpPr>
            <p:spPr>
              <a:xfrm>
                <a:off x="2410585" y="327743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5C544468-C0E3-43F6-9AAB-982E70849B5A}"/>
                  </a:ext>
                </a:extLst>
              </p:cNvPr>
              <p:cNvSpPr/>
              <p:nvPr/>
            </p:nvSpPr>
            <p:spPr>
              <a:xfrm>
                <a:off x="2658576" y="346926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CBB3C343-3C23-4636-A5B9-46AC658A5B96}"/>
                  </a:ext>
                </a:extLst>
              </p:cNvPr>
              <p:cNvSpPr/>
              <p:nvPr/>
            </p:nvSpPr>
            <p:spPr>
              <a:xfrm>
                <a:off x="2384658" y="347798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F9D19065-FCB8-48C5-97E3-38712D3ECDD6}"/>
                  </a:ext>
                </a:extLst>
              </p:cNvPr>
              <p:cNvSpPr/>
              <p:nvPr/>
            </p:nvSpPr>
            <p:spPr>
              <a:xfrm>
                <a:off x="2643935" y="366615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C0E80452-7BB9-4183-9F85-50CE78663AEC}"/>
                  </a:ext>
                </a:extLst>
              </p:cNvPr>
              <p:cNvSpPr/>
              <p:nvPr/>
            </p:nvSpPr>
            <p:spPr>
              <a:xfrm>
                <a:off x="2721862" y="372091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36AF6E9F-63B9-4305-BC27-CD9B8D0F5760}"/>
                  </a:ext>
                </a:extLst>
              </p:cNvPr>
              <p:cNvSpPr/>
              <p:nvPr/>
            </p:nvSpPr>
            <p:spPr>
              <a:xfrm>
                <a:off x="2675240" y="375659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15DE1D6E-8385-4F78-B44A-7F8D43460082}"/>
                  </a:ext>
                </a:extLst>
              </p:cNvPr>
              <p:cNvSpPr/>
              <p:nvPr/>
            </p:nvSpPr>
            <p:spPr>
              <a:xfrm>
                <a:off x="2387092" y="368100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8C4A46B1-22E4-45C5-9834-24C3A0BB591D}"/>
                  </a:ext>
                </a:extLst>
              </p:cNvPr>
              <p:cNvSpPr/>
              <p:nvPr/>
            </p:nvSpPr>
            <p:spPr>
              <a:xfrm>
                <a:off x="2350094" y="374806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341F444B-5480-4AC4-B227-A08204B06FD6}"/>
                  </a:ext>
                </a:extLst>
              </p:cNvPr>
              <p:cNvSpPr/>
              <p:nvPr/>
            </p:nvSpPr>
            <p:spPr>
              <a:xfrm>
                <a:off x="2391795" y="375542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0" name="Straight Connector 359">
                <a:extLst>
                  <a:ext uri="{FF2B5EF4-FFF2-40B4-BE49-F238E27FC236}">
                    <a16:creationId xmlns:a16="http://schemas.microsoft.com/office/drawing/2014/main" id="{271B011A-9751-4932-BE4F-22B80FB2AE88}"/>
                  </a:ext>
                </a:extLst>
              </p:cNvPr>
              <p:cNvCxnSpPr>
                <a:cxnSpLocks/>
              </p:cNvCxnSpPr>
              <p:nvPr/>
            </p:nvCxnSpPr>
            <p:spPr>
              <a:xfrm flipV="1">
                <a:off x="2684670" y="291586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17F84BAC-9EBF-447C-8AAC-8944CECD21E8}"/>
                  </a:ext>
                </a:extLst>
              </p:cNvPr>
              <p:cNvCxnSpPr>
                <a:cxnSpLocks/>
              </p:cNvCxnSpPr>
              <p:nvPr/>
            </p:nvCxnSpPr>
            <p:spPr>
              <a:xfrm flipV="1">
                <a:off x="2841085" y="291285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2" name="Oval 361">
                <a:extLst>
                  <a:ext uri="{FF2B5EF4-FFF2-40B4-BE49-F238E27FC236}">
                    <a16:creationId xmlns:a16="http://schemas.microsoft.com/office/drawing/2014/main" id="{AA93789B-6C3E-4B93-9D5E-ABAFC82FD5B2}"/>
                  </a:ext>
                </a:extLst>
              </p:cNvPr>
              <p:cNvSpPr/>
              <p:nvPr/>
            </p:nvSpPr>
            <p:spPr>
              <a:xfrm>
                <a:off x="2827898" y="29092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3" name="Oval 362">
                <a:extLst>
                  <a:ext uri="{FF2B5EF4-FFF2-40B4-BE49-F238E27FC236}">
                    <a16:creationId xmlns:a16="http://schemas.microsoft.com/office/drawing/2014/main" id="{0EC78A74-AE6B-4D4E-9317-446FA910578B}"/>
                  </a:ext>
                </a:extLst>
              </p:cNvPr>
              <p:cNvSpPr/>
              <p:nvPr/>
            </p:nvSpPr>
            <p:spPr>
              <a:xfrm>
                <a:off x="2678587" y="29144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4" name="Straight Connector 363">
                <a:extLst>
                  <a:ext uri="{FF2B5EF4-FFF2-40B4-BE49-F238E27FC236}">
                    <a16:creationId xmlns:a16="http://schemas.microsoft.com/office/drawing/2014/main" id="{80E2CD62-8E51-4135-8306-619D27D64142}"/>
                  </a:ext>
                </a:extLst>
              </p:cNvPr>
              <p:cNvCxnSpPr>
                <a:cxnSpLocks/>
              </p:cNvCxnSpPr>
              <p:nvPr/>
            </p:nvCxnSpPr>
            <p:spPr>
              <a:xfrm flipV="1">
                <a:off x="2362058" y="295655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4E302A7D-0FF8-41E4-A408-B40936CC8405}"/>
                  </a:ext>
                </a:extLst>
              </p:cNvPr>
              <p:cNvCxnSpPr>
                <a:cxnSpLocks/>
              </p:cNvCxnSpPr>
              <p:nvPr/>
            </p:nvCxnSpPr>
            <p:spPr>
              <a:xfrm flipV="1">
                <a:off x="2332666" y="309288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6" name="Oval 365">
                <a:extLst>
                  <a:ext uri="{FF2B5EF4-FFF2-40B4-BE49-F238E27FC236}">
                    <a16:creationId xmlns:a16="http://schemas.microsoft.com/office/drawing/2014/main" id="{12D4E5D9-A8FF-43BC-A942-1C52A48A18D2}"/>
                  </a:ext>
                </a:extLst>
              </p:cNvPr>
              <p:cNvSpPr/>
              <p:nvPr/>
            </p:nvSpPr>
            <p:spPr>
              <a:xfrm>
                <a:off x="2383248" y="294305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7" name="Oval 366">
                <a:extLst>
                  <a:ext uri="{FF2B5EF4-FFF2-40B4-BE49-F238E27FC236}">
                    <a16:creationId xmlns:a16="http://schemas.microsoft.com/office/drawing/2014/main" id="{C409C7A6-9C55-4549-9E1C-C845D1ADE3CF}"/>
                  </a:ext>
                </a:extLst>
              </p:cNvPr>
              <p:cNvSpPr/>
              <p:nvPr/>
            </p:nvSpPr>
            <p:spPr>
              <a:xfrm>
                <a:off x="2356480" y="307571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8" name="Oval 367">
                <a:extLst>
                  <a:ext uri="{FF2B5EF4-FFF2-40B4-BE49-F238E27FC236}">
                    <a16:creationId xmlns:a16="http://schemas.microsoft.com/office/drawing/2014/main" id="{308F7596-A099-471E-B536-EABC60667E79}"/>
                  </a:ext>
                </a:extLst>
              </p:cNvPr>
              <p:cNvSpPr/>
              <p:nvPr/>
            </p:nvSpPr>
            <p:spPr>
              <a:xfrm>
                <a:off x="2323457" y="323964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cxnSp>
          <p:nvCxnSpPr>
            <p:cNvPr id="369" name="Straight Connector 368">
              <a:extLst>
                <a:ext uri="{FF2B5EF4-FFF2-40B4-BE49-F238E27FC236}">
                  <a16:creationId xmlns:a16="http://schemas.microsoft.com/office/drawing/2014/main" id="{2DDF1B48-EF2F-40EB-BB35-3359F587FDDA}"/>
                </a:ext>
              </a:extLst>
            </p:cNvPr>
            <p:cNvCxnSpPr>
              <a:cxnSpLocks/>
            </p:cNvCxnSpPr>
            <p:nvPr/>
          </p:nvCxnSpPr>
          <p:spPr>
            <a:xfrm>
              <a:off x="4111389"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0D02E6D1-9B01-4E3D-9791-4854ECC8FA29}"/>
                </a:ext>
              </a:extLst>
            </p:cNvPr>
            <p:cNvCxnSpPr>
              <a:cxnSpLocks/>
            </p:cNvCxnSpPr>
            <p:nvPr/>
          </p:nvCxnSpPr>
          <p:spPr>
            <a:xfrm>
              <a:off x="5159997" y="4870023"/>
              <a:ext cx="584819" cy="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11B7D099-7E2B-4987-BF5D-9410B4F46F8D}"/>
                </a:ext>
              </a:extLst>
            </p:cNvPr>
            <p:cNvCxnSpPr>
              <a:cxnSpLocks/>
            </p:cNvCxnSpPr>
            <p:nvPr/>
          </p:nvCxnSpPr>
          <p:spPr>
            <a:xfrm>
              <a:off x="4962266" y="4334744"/>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AA323C9D-7031-4F95-AAC8-53C9812C7F90}"/>
                </a:ext>
              </a:extLst>
            </p:cNvPr>
            <p:cNvCxnSpPr>
              <a:cxnSpLocks/>
            </p:cNvCxnSpPr>
            <p:nvPr/>
          </p:nvCxnSpPr>
          <p:spPr>
            <a:xfrm>
              <a:off x="4962266" y="5316383"/>
              <a:ext cx="0" cy="144000"/>
            </a:xfrm>
            <a:prstGeom prst="line">
              <a:avLst/>
            </a:prstGeom>
            <a:ln w="3175">
              <a:solidFill>
                <a:schemeClr val="accent4"/>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373" name="Isosceles Triangle 372">
            <a:extLst>
              <a:ext uri="{FF2B5EF4-FFF2-40B4-BE49-F238E27FC236}">
                <a16:creationId xmlns:a16="http://schemas.microsoft.com/office/drawing/2014/main" id="{9EA1E0A7-3B41-42D5-8793-C79E0D523159}"/>
              </a:ext>
            </a:extLst>
          </p:cNvPr>
          <p:cNvSpPr/>
          <p:nvPr/>
        </p:nvSpPr>
        <p:spPr>
          <a:xfrm rot="5400000">
            <a:off x="397869" y="6173495"/>
            <a:ext cx="217316" cy="154804"/>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74" name="TextBox 373">
            <a:extLst>
              <a:ext uri="{FF2B5EF4-FFF2-40B4-BE49-F238E27FC236}">
                <a16:creationId xmlns:a16="http://schemas.microsoft.com/office/drawing/2014/main" id="{BBA8AB93-6835-46A5-A6F3-44837EA76ED3}"/>
              </a:ext>
            </a:extLst>
          </p:cNvPr>
          <p:cNvSpPr txBox="1"/>
          <p:nvPr/>
        </p:nvSpPr>
        <p:spPr>
          <a:xfrm>
            <a:off x="285123" y="6045331"/>
            <a:ext cx="5424975" cy="288337"/>
          </a:xfrm>
          <a:prstGeom prst="rect">
            <a:avLst/>
          </a:prstGeom>
          <a:noFill/>
        </p:spPr>
        <p:txBody>
          <a:bodyPr wrap="square" lIns="0" tIns="0" rIns="0" bIns="0" rtlCol="0" anchor="t">
            <a:noAutofit/>
          </a:bodyPr>
          <a:lstStyle/>
          <a:p>
            <a:pPr marL="358775"/>
            <a:r>
              <a:rPr lang="en-GB" sz="1600" dirty="0">
                <a:solidFill>
                  <a:schemeClr val="accent5"/>
                </a:solidFill>
                <a:latin typeface="Bahnschrift Light" panose="020B0502040204020203" pitchFamily="34" charset="0"/>
              </a:rPr>
              <a:t>Normalization proved to be the single most effective data improvement</a:t>
            </a:r>
          </a:p>
        </p:txBody>
      </p:sp>
    </p:spTree>
    <p:extLst>
      <p:ext uri="{BB962C8B-B14F-4D97-AF65-F5344CB8AC3E}">
        <p14:creationId xmlns:p14="http://schemas.microsoft.com/office/powerpoint/2010/main" val="36679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FDB311-7D5C-4C09-AE68-568FBDFD5CF5}"/>
              </a:ext>
            </a:extLst>
          </p:cNvPr>
          <p:cNvSpPr>
            <a:spLocks noGrp="1"/>
          </p:cNvSpPr>
          <p:nvPr>
            <p:ph type="title"/>
          </p:nvPr>
        </p:nvSpPr>
        <p:spPr/>
        <p:txBody>
          <a:bodyPr>
            <a:normAutofit fontScale="90000"/>
          </a:bodyPr>
          <a:lstStyle/>
          <a:p>
            <a:r>
              <a:rPr lang="de-CH" dirty="0"/>
              <a:t>Model </a:t>
            </a:r>
            <a:r>
              <a:rPr lang="de-CH" dirty="0" err="1"/>
              <a:t>Selection</a:t>
            </a:r>
            <a:endParaRPr lang="de-CH" dirty="0"/>
          </a:p>
        </p:txBody>
      </p:sp>
      <p:sp>
        <p:nvSpPr>
          <p:cNvPr id="5" name="Slide Number Placeholder 4">
            <a:extLst>
              <a:ext uri="{FF2B5EF4-FFF2-40B4-BE49-F238E27FC236}">
                <a16:creationId xmlns:a16="http://schemas.microsoft.com/office/drawing/2014/main" id="{1B80C609-4639-41BB-89A2-958F124C6B9B}"/>
              </a:ext>
            </a:extLst>
          </p:cNvPr>
          <p:cNvSpPr>
            <a:spLocks noGrp="1"/>
          </p:cNvSpPr>
          <p:nvPr>
            <p:ph type="sldNum" sz="quarter" idx="12"/>
          </p:nvPr>
        </p:nvSpPr>
        <p:spPr/>
        <p:txBody>
          <a:bodyPr/>
          <a:lstStyle/>
          <a:p>
            <a:fld id="{0D3FE423-99AA-8A44-92E3-1EA415DCE0E9}" type="slidenum">
              <a:rPr lang="en-US" smtClean="0"/>
              <a:pPr/>
              <a:t>22</a:t>
            </a:fld>
            <a:endParaRPr lang="en-US" dirty="0"/>
          </a:p>
        </p:txBody>
      </p:sp>
      <p:sp>
        <p:nvSpPr>
          <p:cNvPr id="7" name="Content Placeholder 4">
            <a:extLst>
              <a:ext uri="{FF2B5EF4-FFF2-40B4-BE49-F238E27FC236}">
                <a16:creationId xmlns:a16="http://schemas.microsoft.com/office/drawing/2014/main" id="{A2E473D1-74E4-4B60-8CC8-98CA20E23F93}"/>
              </a:ext>
            </a:extLst>
          </p:cNvPr>
          <p:cNvSpPr txBox="1">
            <a:spLocks/>
          </p:cNvSpPr>
          <p:nvPr/>
        </p:nvSpPr>
        <p:spPr>
          <a:xfrm>
            <a:off x="335280" y="1006250"/>
            <a:ext cx="288000" cy="288000"/>
          </a:xfrm>
          <a:prstGeom prst="rect">
            <a:avLst/>
          </a:prstGeom>
          <a:solidFill>
            <a:schemeClr val="accent1">
              <a:lumMod val="5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1</a:t>
            </a:r>
          </a:p>
        </p:txBody>
      </p:sp>
      <p:sp>
        <p:nvSpPr>
          <p:cNvPr id="9" name="Content Placeholder 4">
            <a:extLst>
              <a:ext uri="{FF2B5EF4-FFF2-40B4-BE49-F238E27FC236}">
                <a16:creationId xmlns:a16="http://schemas.microsoft.com/office/drawing/2014/main" id="{B59B1230-915B-48F0-84E5-E97973323744}"/>
              </a:ext>
            </a:extLst>
          </p:cNvPr>
          <p:cNvSpPr txBox="1">
            <a:spLocks/>
          </p:cNvSpPr>
          <p:nvPr/>
        </p:nvSpPr>
        <p:spPr>
          <a:xfrm>
            <a:off x="348991" y="2313743"/>
            <a:ext cx="288000" cy="288000"/>
          </a:xfrm>
          <a:prstGeom prst="rect">
            <a:avLst/>
          </a:prstGeom>
          <a:solidFill>
            <a:schemeClr val="accent2">
              <a:lumMod val="60000"/>
              <a:lumOff val="4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2</a:t>
            </a:r>
          </a:p>
        </p:txBody>
      </p:sp>
      <p:sp>
        <p:nvSpPr>
          <p:cNvPr id="11" name="Content Placeholder 4">
            <a:extLst>
              <a:ext uri="{FF2B5EF4-FFF2-40B4-BE49-F238E27FC236}">
                <a16:creationId xmlns:a16="http://schemas.microsoft.com/office/drawing/2014/main" id="{0713FAA8-8F10-4590-8240-007FBB1C55AB}"/>
              </a:ext>
            </a:extLst>
          </p:cNvPr>
          <p:cNvSpPr txBox="1">
            <a:spLocks/>
          </p:cNvSpPr>
          <p:nvPr/>
        </p:nvSpPr>
        <p:spPr>
          <a:xfrm>
            <a:off x="335279" y="3630097"/>
            <a:ext cx="288000" cy="288000"/>
          </a:xfrm>
          <a:prstGeom prst="rect">
            <a:avLst/>
          </a:prstGeom>
          <a:solidFill>
            <a:schemeClr val="accent2">
              <a:lumMod val="40000"/>
              <a:lumOff val="60000"/>
            </a:schemeClr>
          </a:solidFill>
          <a:ln w="3175">
            <a:noFill/>
          </a:ln>
        </p:spPr>
        <p:style>
          <a:lnRef idx="2">
            <a:schemeClr val="accent4"/>
          </a:lnRef>
          <a:fillRef idx="1">
            <a:schemeClr val="lt1"/>
          </a:fillRef>
          <a:effectRef idx="0">
            <a:schemeClr val="accent4"/>
          </a:effectRef>
          <a:fontRef idx="minor">
            <a:schemeClr val="dk1"/>
          </a:fontRef>
        </p:style>
        <p:txBody>
          <a:bodyPr vert="horz" lIns="0" tIns="18000" rIns="0" bIns="0" rtlCol="0" anchor="ctr">
            <a:noAutofit/>
          </a:bodyPr>
          <a:lstStyle>
            <a:defPPr>
              <a:defRPr lang="en-US"/>
            </a:defPPr>
            <a:lvl1pPr indent="0" algn="ctr">
              <a:lnSpc>
                <a:spcPct val="90000"/>
              </a:lnSpc>
              <a:spcBef>
                <a:spcPts val="1000"/>
              </a:spcBef>
              <a:buFont typeface="Arial" panose="020B0604020202020204" pitchFamily="34" charset="0"/>
              <a:buNone/>
              <a:defRPr sz="2000">
                <a:solidFill>
                  <a:schemeClr val="tx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entury Gothic" panose="020B0502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entury Gothic" panose="020B0502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entury Gothic" panose="020B050202020202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GB" sz="1800" b="1" dirty="0">
                <a:solidFill>
                  <a:schemeClr val="bg1"/>
                </a:solidFill>
                <a:latin typeface="Bahnschrift Light" panose="020B0502040204020203" pitchFamily="34" charset="0"/>
              </a:rPr>
              <a:t>3</a:t>
            </a:r>
          </a:p>
        </p:txBody>
      </p:sp>
      <p:cxnSp>
        <p:nvCxnSpPr>
          <p:cNvPr id="12" name="Straight Connector 11">
            <a:extLst>
              <a:ext uri="{FF2B5EF4-FFF2-40B4-BE49-F238E27FC236}">
                <a16:creationId xmlns:a16="http://schemas.microsoft.com/office/drawing/2014/main" id="{F58BE319-25A0-4C0E-B432-727DFF299ACF}"/>
              </a:ext>
            </a:extLst>
          </p:cNvPr>
          <p:cNvCxnSpPr>
            <a:cxnSpLocks/>
          </p:cNvCxnSpPr>
          <p:nvPr/>
        </p:nvCxnSpPr>
        <p:spPr>
          <a:xfrm rot="5400000">
            <a:off x="1814181"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81BAD3-5AD5-4910-9735-DF4D4008CC4E}"/>
              </a:ext>
            </a:extLst>
          </p:cNvPr>
          <p:cNvCxnSpPr>
            <a:cxnSpLocks/>
          </p:cNvCxnSpPr>
          <p:nvPr/>
        </p:nvCxnSpPr>
        <p:spPr>
          <a:xfrm rot="5400000">
            <a:off x="1814181"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C2E615-36E3-41D6-9328-B7BDE4825E55}"/>
              </a:ext>
            </a:extLst>
          </p:cNvPr>
          <p:cNvCxnSpPr>
            <a:cxnSpLocks/>
          </p:cNvCxnSpPr>
          <p:nvPr/>
        </p:nvCxnSpPr>
        <p:spPr>
          <a:xfrm>
            <a:off x="2282181"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3507B61-EDCF-4E10-B582-D79AF8B08DFD}"/>
              </a:ext>
            </a:extLst>
          </p:cNvPr>
          <p:cNvSpPr txBox="1"/>
          <p:nvPr/>
        </p:nvSpPr>
        <p:spPr>
          <a:xfrm>
            <a:off x="787359" y="962708"/>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Random Forest</a:t>
            </a:r>
          </a:p>
        </p:txBody>
      </p:sp>
      <p:sp>
        <p:nvSpPr>
          <p:cNvPr id="16" name="TextBox 15">
            <a:extLst>
              <a:ext uri="{FF2B5EF4-FFF2-40B4-BE49-F238E27FC236}">
                <a16:creationId xmlns:a16="http://schemas.microsoft.com/office/drawing/2014/main" id="{841BC1B3-E540-410F-A7AD-F55E8479E8A7}"/>
              </a:ext>
            </a:extLst>
          </p:cNvPr>
          <p:cNvSpPr txBox="1"/>
          <p:nvPr/>
        </p:nvSpPr>
        <p:spPr>
          <a:xfrm>
            <a:off x="787359" y="2270201"/>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Support Vector Machine</a:t>
            </a:r>
          </a:p>
        </p:txBody>
      </p:sp>
      <p:sp>
        <p:nvSpPr>
          <p:cNvPr id="17" name="TextBox 16">
            <a:extLst>
              <a:ext uri="{FF2B5EF4-FFF2-40B4-BE49-F238E27FC236}">
                <a16:creationId xmlns:a16="http://schemas.microsoft.com/office/drawing/2014/main" id="{CB9F265C-093C-4BAD-893D-ECE6244A7983}"/>
              </a:ext>
            </a:extLst>
          </p:cNvPr>
          <p:cNvSpPr txBox="1"/>
          <p:nvPr/>
        </p:nvSpPr>
        <p:spPr>
          <a:xfrm>
            <a:off x="787359" y="3586555"/>
            <a:ext cx="1428284" cy="782189"/>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Long Short-Term Memory (LSTM)</a:t>
            </a:r>
          </a:p>
        </p:txBody>
      </p:sp>
      <p:sp>
        <p:nvSpPr>
          <p:cNvPr id="22" name="TextBox 21">
            <a:extLst>
              <a:ext uri="{FF2B5EF4-FFF2-40B4-BE49-F238E27FC236}">
                <a16:creationId xmlns:a16="http://schemas.microsoft.com/office/drawing/2014/main" id="{7F8228E3-9521-455C-8090-2F36C6F65F05}"/>
              </a:ext>
            </a:extLst>
          </p:cNvPr>
          <p:cNvSpPr txBox="1"/>
          <p:nvPr/>
        </p:nvSpPr>
        <p:spPr>
          <a:xfrm>
            <a:off x="2348718" y="991736"/>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Usually robust, generalize well and do not need a lot of hyperparameter tuning. </a:t>
            </a:r>
          </a:p>
          <a:p>
            <a:r>
              <a:rPr lang="en-GB" sz="1600" dirty="0">
                <a:solidFill>
                  <a:schemeClr val="accent5"/>
                </a:solidFill>
                <a:latin typeface="Bahnschrift Light" panose="020B0502040204020203" pitchFamily="34" charset="0"/>
              </a:rPr>
              <a:t>Candidate for baseline classifier</a:t>
            </a:r>
          </a:p>
        </p:txBody>
      </p:sp>
      <p:sp>
        <p:nvSpPr>
          <p:cNvPr id="23" name="TextBox 22">
            <a:extLst>
              <a:ext uri="{FF2B5EF4-FFF2-40B4-BE49-F238E27FC236}">
                <a16:creationId xmlns:a16="http://schemas.microsoft.com/office/drawing/2014/main" id="{53615BF8-EC53-43BA-A94C-F324C8ABA7E8}"/>
              </a:ext>
            </a:extLst>
          </p:cNvPr>
          <p:cNvSpPr txBox="1"/>
          <p:nvPr/>
        </p:nvSpPr>
        <p:spPr>
          <a:xfrm>
            <a:off x="2348718" y="2270201"/>
            <a:ext cx="7046237"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Known to work well for classification tasks when there is not a lot of data</a:t>
            </a:r>
          </a:p>
        </p:txBody>
      </p:sp>
      <p:sp>
        <p:nvSpPr>
          <p:cNvPr id="24" name="TextBox 23">
            <a:extLst>
              <a:ext uri="{FF2B5EF4-FFF2-40B4-BE49-F238E27FC236}">
                <a16:creationId xmlns:a16="http://schemas.microsoft.com/office/drawing/2014/main" id="{A1D7BF1B-CC12-4DAD-88B3-72157FAB301D}"/>
              </a:ext>
            </a:extLst>
          </p:cNvPr>
          <p:cNvSpPr txBox="1"/>
          <p:nvPr/>
        </p:nvSpPr>
        <p:spPr>
          <a:xfrm>
            <a:off x="2348718" y="3586555"/>
            <a:ext cx="7046237" cy="965028"/>
          </a:xfrm>
          <a:prstGeom prst="rect">
            <a:avLst/>
          </a:prstGeom>
          <a:noFill/>
        </p:spPr>
        <p:txBody>
          <a:bodyPr wrap="square" lIns="0" tIns="0" rIns="0" bIns="0" rtlCol="0" anchor="t">
            <a:noAutofit/>
          </a:bodyPr>
          <a:lstStyle/>
          <a:p>
            <a:r>
              <a:rPr lang="de-DE" sz="1600" dirty="0">
                <a:solidFill>
                  <a:schemeClr val="accent5"/>
                </a:solidFill>
                <a:latin typeface="Bahnschrift Light" panose="020B0502040204020203" pitchFamily="34" charset="0"/>
              </a:rPr>
              <a:t>Type </a:t>
            </a:r>
            <a:r>
              <a:rPr lang="en-US" sz="1600" dirty="0">
                <a:solidFill>
                  <a:schemeClr val="accent5"/>
                </a:solidFill>
                <a:latin typeface="Bahnschrift Light" panose="020B0502040204020203" pitchFamily="34" charset="0"/>
              </a:rPr>
              <a:t>of recurrent neural ne</a:t>
            </a:r>
            <a:r>
              <a:rPr lang="de-DE" sz="1600" dirty="0">
                <a:solidFill>
                  <a:schemeClr val="accent5"/>
                </a:solidFill>
                <a:latin typeface="Bahnschrift Light" panose="020B0502040204020203" pitchFamily="34" charset="0"/>
              </a:rPr>
              <a:t>twork (RNN) </a:t>
            </a:r>
            <a:r>
              <a:rPr lang="en-US" sz="1600" dirty="0">
                <a:solidFill>
                  <a:schemeClr val="accent5"/>
                </a:solidFill>
                <a:latin typeface="Bahnschrift Light" panose="020B0502040204020203" pitchFamily="34" charset="0"/>
              </a:rPr>
              <a:t>that</a:t>
            </a:r>
            <a:r>
              <a:rPr lang="de-DE" sz="1600" dirty="0">
                <a:solidFill>
                  <a:schemeClr val="accent5"/>
                </a:solidFill>
                <a:latin typeface="Bahnschrift Light" panose="020B0502040204020203" pitchFamily="34" charset="0"/>
              </a:rPr>
              <a:t> can store past information</a:t>
            </a:r>
            <a:endParaRPr lang="en-GB" sz="1600" dirty="0">
              <a:solidFill>
                <a:schemeClr val="accent5"/>
              </a:solidFill>
              <a:latin typeface="Bahnschrift Light" panose="020B0502040204020203" pitchFamily="34" charset="0"/>
            </a:endParaRPr>
          </a:p>
          <a:p>
            <a:endParaRPr lang="en-GB" sz="1600" dirty="0">
              <a:solidFill>
                <a:schemeClr val="accent5"/>
              </a:solidFill>
              <a:latin typeface="Bahnschrift Light" panose="020B0502040204020203" pitchFamily="34" charset="0"/>
            </a:endParaRPr>
          </a:p>
          <a:p>
            <a:r>
              <a:rPr lang="en-GB" sz="1600" dirty="0">
                <a:solidFill>
                  <a:schemeClr val="accent5"/>
                </a:solidFill>
                <a:latin typeface="Bahnschrift Light" panose="020B0502040204020203" pitchFamily="34" charset="0"/>
              </a:rPr>
              <a:t>Suited for sequence classification</a:t>
            </a:r>
          </a:p>
        </p:txBody>
      </p:sp>
      <p:sp>
        <p:nvSpPr>
          <p:cNvPr id="30" name="TextBox 29">
            <a:extLst>
              <a:ext uri="{FF2B5EF4-FFF2-40B4-BE49-F238E27FC236}">
                <a16:creationId xmlns:a16="http://schemas.microsoft.com/office/drawing/2014/main" id="{291F9463-F240-4A97-AABD-48F7BFABB202}"/>
              </a:ext>
            </a:extLst>
          </p:cNvPr>
          <p:cNvSpPr txBox="1"/>
          <p:nvPr/>
        </p:nvSpPr>
        <p:spPr>
          <a:xfrm>
            <a:off x="9786062" y="962708"/>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0.95</a:t>
            </a:r>
          </a:p>
        </p:txBody>
      </p:sp>
      <p:sp>
        <p:nvSpPr>
          <p:cNvPr id="31" name="TextBox 30">
            <a:extLst>
              <a:ext uri="{FF2B5EF4-FFF2-40B4-BE49-F238E27FC236}">
                <a16:creationId xmlns:a16="http://schemas.microsoft.com/office/drawing/2014/main" id="{25A721C8-5B0E-4167-B024-B5DE6DFB1838}"/>
              </a:ext>
            </a:extLst>
          </p:cNvPr>
          <p:cNvSpPr txBox="1"/>
          <p:nvPr/>
        </p:nvSpPr>
        <p:spPr>
          <a:xfrm>
            <a:off x="9786062" y="2270201"/>
            <a:ext cx="1910892" cy="938814"/>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Test Accuracy: 0.93</a:t>
            </a:r>
          </a:p>
        </p:txBody>
      </p:sp>
      <p:sp>
        <p:nvSpPr>
          <p:cNvPr id="32" name="TextBox 31">
            <a:extLst>
              <a:ext uri="{FF2B5EF4-FFF2-40B4-BE49-F238E27FC236}">
                <a16:creationId xmlns:a16="http://schemas.microsoft.com/office/drawing/2014/main" id="{769370B8-DE39-4024-9963-A6AD80ED0D80}"/>
              </a:ext>
            </a:extLst>
          </p:cNvPr>
          <p:cNvSpPr txBox="1"/>
          <p:nvPr/>
        </p:nvSpPr>
        <p:spPr>
          <a:xfrm>
            <a:off x="9786062" y="3586555"/>
            <a:ext cx="1910892" cy="331542"/>
          </a:xfrm>
          <a:prstGeom prst="rect">
            <a:avLst/>
          </a:prstGeom>
          <a:noFill/>
        </p:spPr>
        <p:txBody>
          <a:bodyPr wrap="square" lIns="0" tIns="0" rIns="0" bIns="0" rtlCol="0" anchor="t">
            <a:noAutofit/>
          </a:bodyPr>
          <a:lstStyle/>
          <a:p>
            <a:r>
              <a:rPr lang="en-US" sz="1600" dirty="0">
                <a:solidFill>
                  <a:schemeClr val="accent5"/>
                </a:solidFill>
                <a:latin typeface="Bahnschrift Light" panose="020B0502040204020203" pitchFamily="34" charset="0"/>
              </a:rPr>
              <a:t>Test Accuracy: 0.97</a:t>
            </a:r>
          </a:p>
        </p:txBody>
      </p:sp>
      <p:sp>
        <p:nvSpPr>
          <p:cNvPr id="34" name="Isosceles Triangle 33">
            <a:extLst>
              <a:ext uri="{FF2B5EF4-FFF2-40B4-BE49-F238E27FC236}">
                <a16:creationId xmlns:a16="http://schemas.microsoft.com/office/drawing/2014/main" id="{414B6157-65A1-4E0E-A412-E23DF0910757}"/>
              </a:ext>
            </a:extLst>
          </p:cNvPr>
          <p:cNvSpPr/>
          <p:nvPr/>
        </p:nvSpPr>
        <p:spPr>
          <a:xfrm rot="5400000">
            <a:off x="2257441" y="5522446"/>
            <a:ext cx="464132" cy="19267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 name="TextBox 34">
            <a:extLst>
              <a:ext uri="{FF2B5EF4-FFF2-40B4-BE49-F238E27FC236}">
                <a16:creationId xmlns:a16="http://schemas.microsoft.com/office/drawing/2014/main" id="{DA474E5E-4322-429E-8602-4E0158103F93}"/>
              </a:ext>
            </a:extLst>
          </p:cNvPr>
          <p:cNvSpPr txBox="1"/>
          <p:nvPr/>
        </p:nvSpPr>
        <p:spPr>
          <a:xfrm>
            <a:off x="2648854" y="5352092"/>
            <a:ext cx="6746102" cy="546086"/>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In theory all our Models achieved high accuracy. However, this did not automatically translate to high accuracy on classifying live streaming data.</a:t>
            </a:r>
          </a:p>
        </p:txBody>
      </p:sp>
      <p:cxnSp>
        <p:nvCxnSpPr>
          <p:cNvPr id="36" name="Straight Connector 35">
            <a:extLst>
              <a:ext uri="{FF2B5EF4-FFF2-40B4-BE49-F238E27FC236}">
                <a16:creationId xmlns:a16="http://schemas.microsoft.com/office/drawing/2014/main" id="{B517CCB8-3017-4BCC-B82B-5FE953DD543C}"/>
              </a:ext>
            </a:extLst>
          </p:cNvPr>
          <p:cNvCxnSpPr>
            <a:cxnSpLocks/>
          </p:cNvCxnSpPr>
          <p:nvPr/>
        </p:nvCxnSpPr>
        <p:spPr>
          <a:xfrm rot="5400000">
            <a:off x="9100179" y="1459736"/>
            <a:ext cx="9360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530119B-AE9C-4C99-A1FB-E50E5263919A}"/>
              </a:ext>
            </a:extLst>
          </p:cNvPr>
          <p:cNvCxnSpPr>
            <a:cxnSpLocks/>
          </p:cNvCxnSpPr>
          <p:nvPr/>
        </p:nvCxnSpPr>
        <p:spPr>
          <a:xfrm rot="5400000">
            <a:off x="9100179" y="2767229"/>
            <a:ext cx="93600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1C366D-FA91-4983-9AFC-46FAA5643F4F}"/>
              </a:ext>
            </a:extLst>
          </p:cNvPr>
          <p:cNvCxnSpPr>
            <a:cxnSpLocks/>
          </p:cNvCxnSpPr>
          <p:nvPr/>
        </p:nvCxnSpPr>
        <p:spPr>
          <a:xfrm>
            <a:off x="9568179" y="3615583"/>
            <a:ext cx="0" cy="93600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0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500" fill="hold"/>
                                        <p:tgtEl>
                                          <p:spTgt spid="30"/>
                                        </p:tgtEl>
                                        <p:attrNameLst>
                                          <p:attrName>ppt_x</p:attrName>
                                        </p:attrNameLst>
                                      </p:cBhvr>
                                      <p:tavLst>
                                        <p:tav tm="0">
                                          <p:val>
                                            <p:strVal val="#ppt_x"/>
                                          </p:val>
                                        </p:tav>
                                        <p:tav tm="100000">
                                          <p:val>
                                            <p:strVal val="#ppt_x"/>
                                          </p:val>
                                        </p:tav>
                                      </p:tavLst>
                                    </p:anim>
                                    <p:anim calcmode="lin" valueType="num">
                                      <p:cBhvr additive="base">
                                        <p:cTn id="62" dur="500" fill="hold"/>
                                        <p:tgtEl>
                                          <p:spTgt spid="3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ppt_x"/>
                                          </p:val>
                                        </p:tav>
                                        <p:tav tm="100000">
                                          <p:val>
                                            <p:strVal val="#ppt_x"/>
                                          </p:val>
                                        </p:tav>
                                      </p:tavLst>
                                    </p:anim>
                                    <p:anim calcmode="lin" valueType="num">
                                      <p:cBhvr additive="base">
                                        <p:cTn id="66" dur="500" fill="hold"/>
                                        <p:tgtEl>
                                          <p:spTgt spid="31"/>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ppt_x"/>
                                          </p:val>
                                        </p:tav>
                                        <p:tav tm="100000">
                                          <p:val>
                                            <p:strVal val="#ppt_x"/>
                                          </p:val>
                                        </p:tav>
                                      </p:tavLst>
                                    </p:anim>
                                    <p:anim calcmode="lin" valueType="num">
                                      <p:cBhvr additive="base">
                                        <p:cTn id="70" dur="500" fill="hold"/>
                                        <p:tgtEl>
                                          <p:spTgt spid="3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additive="base">
                                        <p:cTn id="73" dur="500" fill="hold"/>
                                        <p:tgtEl>
                                          <p:spTgt spid="36"/>
                                        </p:tgtEl>
                                        <p:attrNameLst>
                                          <p:attrName>ppt_x</p:attrName>
                                        </p:attrNameLst>
                                      </p:cBhvr>
                                      <p:tavLst>
                                        <p:tav tm="0">
                                          <p:val>
                                            <p:strVal val="#ppt_x"/>
                                          </p:val>
                                        </p:tav>
                                        <p:tav tm="100000">
                                          <p:val>
                                            <p:strVal val="#ppt_x"/>
                                          </p:val>
                                        </p:tav>
                                      </p:tavLst>
                                    </p:anim>
                                    <p:anim calcmode="lin" valueType="num">
                                      <p:cBhvr additive="base">
                                        <p:cTn id="74" dur="500" fill="hold"/>
                                        <p:tgtEl>
                                          <p:spTgt spid="3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fill="hold"/>
                                        <p:tgtEl>
                                          <p:spTgt spid="38"/>
                                        </p:tgtEl>
                                        <p:attrNameLst>
                                          <p:attrName>ppt_x</p:attrName>
                                        </p:attrNameLst>
                                      </p:cBhvr>
                                      <p:tavLst>
                                        <p:tav tm="0">
                                          <p:val>
                                            <p:strVal val="#ppt_x"/>
                                          </p:val>
                                        </p:tav>
                                        <p:tav tm="100000">
                                          <p:val>
                                            <p:strVal val="#ppt_x"/>
                                          </p:val>
                                        </p:tav>
                                      </p:tavLst>
                                    </p:anim>
                                    <p:anim calcmode="lin" valueType="num">
                                      <p:cBhvr additive="base">
                                        <p:cTn id="8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ppt_x"/>
                                          </p:val>
                                        </p:tav>
                                        <p:tav tm="100000">
                                          <p:val>
                                            <p:strVal val="#ppt_x"/>
                                          </p:val>
                                        </p:tav>
                                      </p:tavLst>
                                    </p:anim>
                                    <p:anim calcmode="lin" valueType="num">
                                      <p:cBhvr additive="base">
                                        <p:cTn id="88" dur="500" fill="hold"/>
                                        <p:tgtEl>
                                          <p:spTgt spid="3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 calcmode="lin" valueType="num">
                                      <p:cBhvr additive="base">
                                        <p:cTn id="91" dur="500" fill="hold"/>
                                        <p:tgtEl>
                                          <p:spTgt spid="35"/>
                                        </p:tgtEl>
                                        <p:attrNameLst>
                                          <p:attrName>ppt_x</p:attrName>
                                        </p:attrNameLst>
                                      </p:cBhvr>
                                      <p:tavLst>
                                        <p:tav tm="0">
                                          <p:val>
                                            <p:strVal val="#ppt_x"/>
                                          </p:val>
                                        </p:tav>
                                        <p:tav tm="100000">
                                          <p:val>
                                            <p:strVal val="#ppt_x"/>
                                          </p:val>
                                        </p:tav>
                                      </p:tavLst>
                                    </p:anim>
                                    <p:anim calcmode="lin" valueType="num">
                                      <p:cBhvr additive="base">
                                        <p:cTn id="9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5" grpId="0"/>
      <p:bldP spid="16" grpId="0"/>
      <p:bldP spid="17" grpId="0"/>
      <p:bldP spid="22" grpId="0"/>
      <p:bldP spid="23" grpId="0"/>
      <p:bldP spid="24" grpId="0"/>
      <p:bldP spid="30" grpId="0"/>
      <p:bldP spid="31" grpId="0"/>
      <p:bldP spid="32" grpId="0"/>
      <p:bldP spid="34" grpId="0" animBg="1"/>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3535465"/>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32546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4102-8721-4391-9DE7-1503B24151EB}"/>
              </a:ext>
            </a:extLst>
          </p:cNvPr>
          <p:cNvSpPr>
            <a:spLocks noGrp="1"/>
          </p:cNvSpPr>
          <p:nvPr>
            <p:ph type="title"/>
          </p:nvPr>
        </p:nvSpPr>
        <p:spPr/>
        <p:txBody>
          <a:bodyPr/>
          <a:lstStyle/>
          <a:p>
            <a:r>
              <a:rPr lang="en-US" dirty="0"/>
              <a:t>Let us Fly.</a:t>
            </a:r>
          </a:p>
        </p:txBody>
      </p:sp>
      <p:sp>
        <p:nvSpPr>
          <p:cNvPr id="3" name="Text Placeholder 2">
            <a:extLst>
              <a:ext uri="{FF2B5EF4-FFF2-40B4-BE49-F238E27FC236}">
                <a16:creationId xmlns:a16="http://schemas.microsoft.com/office/drawing/2014/main" id="{16CE409F-2F89-4679-BEB2-8A422B379A78}"/>
              </a:ext>
            </a:extLst>
          </p:cNvPr>
          <p:cNvSpPr>
            <a:spLocks noGrp="1"/>
          </p:cNvSpPr>
          <p:nvPr>
            <p:ph type="body" idx="1"/>
          </p:nvPr>
        </p:nvSpPr>
        <p:spPr/>
        <p:txBody>
          <a:bodyPr/>
          <a:lstStyle/>
          <a:p>
            <a:r>
              <a:rPr lang="en-US" dirty="0"/>
              <a:t>A live demo with our Tello drone.</a:t>
            </a:r>
          </a:p>
        </p:txBody>
      </p:sp>
    </p:spTree>
    <p:extLst>
      <p:ext uri="{BB962C8B-B14F-4D97-AF65-F5344CB8AC3E}">
        <p14:creationId xmlns:p14="http://schemas.microsoft.com/office/powerpoint/2010/main" val="134876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Flying Drones With Gestures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4111200"/>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56068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CONCLUSION and PROSPECTS</a:t>
            </a:r>
            <a:endParaRPr sz="2340" dirty="0"/>
          </a:p>
        </p:txBody>
      </p:sp>
      <p:sp>
        <p:nvSpPr>
          <p:cNvPr id="6" name="Google Shape;1921;p68"/>
          <p:cNvSpPr txBox="1">
            <a:spLocks/>
          </p:cNvSpPr>
          <p:nvPr/>
        </p:nvSpPr>
        <p:spPr>
          <a:xfrm>
            <a:off x="182880" y="1047392"/>
            <a:ext cx="11287760" cy="2943361"/>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implemented a DL MVP (minimum viable product) in the field of gesture recognition</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used knowledge transfer by building our product on top of PoseNet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Using </a:t>
            </a:r>
            <a:r>
              <a:rPr lang="en-GB" sz="1800" dirty="0" err="1">
                <a:solidFill>
                  <a:schemeClr val="accent5"/>
                </a:solidFill>
                <a:latin typeface="Bahnschrift Light" panose="020B0502040204020203" pitchFamily="34" charset="0"/>
                <a:ea typeface="Arial"/>
                <a:cs typeface="Arial"/>
                <a:sym typeface="Arial"/>
              </a:rPr>
              <a:t>PoseNet</a:t>
            </a:r>
            <a:r>
              <a:rPr lang="en-GB" sz="1800" dirty="0">
                <a:solidFill>
                  <a:schemeClr val="accent5"/>
                </a:solidFill>
                <a:latin typeface="Bahnschrift Light" panose="020B0502040204020203" pitchFamily="34" charset="0"/>
                <a:ea typeface="Arial"/>
                <a:cs typeface="Arial"/>
                <a:sym typeface="Arial"/>
              </a:rPr>
              <a:t> outcomes we build our own machinery for data acquisition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Considering our small data size we used several feature engineering technics in order to compensate for the data lack</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We achieved high theoretical accuracy ~ 97 %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Next Steps and PROSPECTS</a:t>
            </a:r>
            <a:endParaRPr sz="2340" dirty="0"/>
          </a:p>
        </p:txBody>
      </p:sp>
      <p:sp>
        <p:nvSpPr>
          <p:cNvPr id="6" name="Google Shape;1921;p68"/>
          <p:cNvSpPr txBox="1">
            <a:spLocks/>
          </p:cNvSpPr>
          <p:nvPr/>
        </p:nvSpPr>
        <p:spPr>
          <a:xfrm>
            <a:off x="182880" y="1047392"/>
            <a:ext cx="11287760" cy="461621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361950" indent="-184150">
              <a:spcBef>
                <a:spcPts val="0"/>
              </a:spcBef>
              <a:buClr>
                <a:schemeClr val="accent5"/>
              </a:buClr>
              <a:buSzPts val="1800"/>
              <a:buFont typeface="Arial"/>
              <a:buChar char="•"/>
            </a:pPr>
            <a:r>
              <a:rPr lang="en-GB" sz="1800" dirty="0">
                <a:solidFill>
                  <a:schemeClr val="accent5"/>
                </a:solidFill>
                <a:latin typeface="Bahnschrift Light" panose="020B0502040204020203" pitchFamily="34" charset="0"/>
                <a:ea typeface="Arial"/>
                <a:cs typeface="Arial"/>
                <a:sym typeface="Arial"/>
              </a:rPr>
              <a:t>To be added: possible improvements</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819150" lvl="1" indent="-184150">
              <a:spcBef>
                <a:spcPts val="0"/>
              </a:spcBef>
              <a:buClr>
                <a:schemeClr val="accent5"/>
              </a:buClr>
              <a:buFont typeface="Arial"/>
              <a:buChar char="•"/>
            </a:pPr>
            <a:r>
              <a:rPr lang="en-GB" sz="2000" dirty="0">
                <a:solidFill>
                  <a:schemeClr val="accent5"/>
                </a:solidFill>
                <a:latin typeface="Bahnschrift Light" panose="020B0502040204020203" pitchFamily="34" charset="0"/>
                <a:ea typeface="Arial"/>
                <a:cs typeface="Arial"/>
                <a:sym typeface="Arial"/>
              </a:rPr>
              <a:t>[…]</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a:p>
            <a:pPr marL="361950" lvl="0" indent="-184150">
              <a:spcBef>
                <a:spcPts val="0"/>
              </a:spcBef>
              <a:buClr>
                <a:schemeClr val="accent5"/>
              </a:buClr>
              <a:buSzPts val="1800"/>
              <a:buFont typeface="Arial"/>
              <a:buChar char="•"/>
            </a:pPr>
            <a:r>
              <a:rPr lang="en-US" sz="1800" dirty="0">
                <a:solidFill>
                  <a:schemeClr val="accent5"/>
                </a:solidFill>
                <a:latin typeface="Bahnschrift Light" panose="020B0502040204020203" pitchFamily="34" charset="0"/>
                <a:ea typeface="Arial"/>
                <a:cs typeface="Arial"/>
                <a:sym typeface="Arial"/>
              </a:rPr>
              <a:t>There is potential for commercialization</a:t>
            </a:r>
          </a:p>
          <a:p>
            <a:pPr marL="819150" lvl="1" indent="-184150">
              <a:spcBef>
                <a:spcPts val="0"/>
              </a:spcBef>
              <a:buClr>
                <a:schemeClr val="accent5"/>
              </a:buClr>
              <a:buFont typeface="Arial"/>
              <a:buChar char="•"/>
            </a:pPr>
            <a:r>
              <a:rPr lang="en-US" dirty="0">
                <a:solidFill>
                  <a:schemeClr val="accent5"/>
                </a:solidFill>
                <a:latin typeface="Bahnschrift Light" panose="020B0502040204020203" pitchFamily="34" charset="0"/>
                <a:ea typeface="Arial"/>
                <a:cs typeface="Arial"/>
                <a:sym typeface="Arial"/>
              </a:rPr>
              <a:t>Potential use cases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Search and rescue (field staff need to have both hands free)</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Toys (kids would love this)</a:t>
            </a:r>
          </a:p>
          <a:p>
            <a:pPr marL="819150" lvl="2" indent="-184150">
              <a:spcBef>
                <a:spcPts val="0"/>
              </a:spcBef>
              <a:buClr>
                <a:schemeClr val="accent5"/>
              </a:buClr>
              <a:buFont typeface="Arial"/>
              <a:buChar char="•"/>
            </a:pPr>
            <a:r>
              <a:rPr lang="en-US" sz="1800" dirty="0">
                <a:solidFill>
                  <a:schemeClr val="accent5"/>
                </a:solidFill>
                <a:latin typeface="Bahnschrift Light" panose="020B0502040204020203" pitchFamily="34" charset="0"/>
                <a:ea typeface="Arial"/>
                <a:cs typeface="Arial"/>
                <a:sym typeface="Arial"/>
              </a:rPr>
              <a:t>Camera drones (no controller needed) </a:t>
            </a:r>
          </a:p>
          <a:p>
            <a:pPr marL="361950" indent="-184150">
              <a:spcBef>
                <a:spcPts val="0"/>
              </a:spcBef>
              <a:buClr>
                <a:schemeClr val="accent5"/>
              </a:buClr>
              <a:buSzPts val="1800"/>
              <a:buFont typeface="Arial"/>
              <a:buChar char="•"/>
            </a:pPr>
            <a:endParaRPr lang="en-GB" sz="1800" dirty="0">
              <a:solidFill>
                <a:schemeClr val="accent5"/>
              </a:solidFill>
              <a:latin typeface="Bahnschrift Light" panose="020B0502040204020203" pitchFamily="34" charset="0"/>
              <a:ea typeface="Arial"/>
              <a:cs typeface="Arial"/>
              <a:sym typeface="Arial"/>
            </a:endParaRPr>
          </a:p>
        </p:txBody>
      </p:sp>
    </p:spTree>
    <p:extLst>
      <p:ext uri="{BB962C8B-B14F-4D97-AF65-F5344CB8AC3E}">
        <p14:creationId xmlns:p14="http://schemas.microsoft.com/office/powerpoint/2010/main" val="198639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F3E2C-5F5D-40A7-B42C-24563209DBB5}"/>
              </a:ext>
            </a:extLst>
          </p:cNvPr>
          <p:cNvSpPr>
            <a:spLocks noGrp="1"/>
          </p:cNvSpPr>
          <p:nvPr>
            <p:ph type="title"/>
          </p:nvPr>
        </p:nvSpPr>
        <p:spPr>
          <a:xfrm>
            <a:off x="609600" y="940728"/>
            <a:ext cx="10972800" cy="331086"/>
          </a:xfrm>
        </p:spPr>
        <p:txBody>
          <a:bodyPr>
            <a:normAutofit fontScale="90000"/>
          </a:bodyPr>
          <a:lstStyle/>
          <a:p>
            <a:r>
              <a:rPr lang="de-CH" dirty="0"/>
              <a:t>Appendix</a:t>
            </a:r>
          </a:p>
        </p:txBody>
      </p:sp>
    </p:spTree>
    <p:extLst>
      <p:ext uri="{BB962C8B-B14F-4D97-AF65-F5344CB8AC3E}">
        <p14:creationId xmlns:p14="http://schemas.microsoft.com/office/powerpoint/2010/main" val="3376467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8E954-3518-4878-B39F-7B69935F564B}"/>
              </a:ext>
            </a:extLst>
          </p:cNvPr>
          <p:cNvSpPr>
            <a:spLocks noGrp="1"/>
          </p:cNvSpPr>
          <p:nvPr>
            <p:ph type="title"/>
          </p:nvPr>
        </p:nvSpPr>
        <p:spPr/>
        <p:txBody>
          <a:bodyPr>
            <a:normAutofit fontScale="90000"/>
          </a:bodyPr>
          <a:lstStyle/>
          <a:p>
            <a:r>
              <a:rPr lang="en-US" dirty="0"/>
              <a:t>Drone Steering: a Use Case for Gesture Recognition</a:t>
            </a:r>
          </a:p>
        </p:txBody>
      </p:sp>
      <p:sp>
        <p:nvSpPr>
          <p:cNvPr id="5" name="Slide Number Placeholder 4">
            <a:extLst>
              <a:ext uri="{FF2B5EF4-FFF2-40B4-BE49-F238E27FC236}">
                <a16:creationId xmlns:a16="http://schemas.microsoft.com/office/drawing/2014/main" id="{5A67EE0D-9FE0-4BDE-BCFF-A1ACFB437708}"/>
              </a:ext>
            </a:extLst>
          </p:cNvPr>
          <p:cNvSpPr>
            <a:spLocks noGrp="1"/>
          </p:cNvSpPr>
          <p:nvPr>
            <p:ph type="sldNum" sz="quarter" idx="12"/>
          </p:nvPr>
        </p:nvSpPr>
        <p:spPr/>
        <p:txBody>
          <a:bodyPr/>
          <a:lstStyle/>
          <a:p>
            <a:fld id="{0D3FE423-99AA-8A44-92E3-1EA415DCE0E9}" type="slidenum">
              <a:rPr lang="en-US" smtClean="0"/>
              <a:pPr/>
              <a:t>29</a:t>
            </a:fld>
            <a:endParaRPr lang="en-US" dirty="0"/>
          </a:p>
        </p:txBody>
      </p:sp>
      <p:pic>
        <p:nvPicPr>
          <p:cNvPr id="7" name="Picture 6">
            <a:extLst>
              <a:ext uri="{FF2B5EF4-FFF2-40B4-BE49-F238E27FC236}">
                <a16:creationId xmlns:a16="http://schemas.microsoft.com/office/drawing/2014/main" id="{FF8B3FD6-3529-41BF-B579-5D3B5634C51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Lst>
          </a:blip>
          <a:srcRect t="9278" b="1493"/>
          <a:stretch/>
        </p:blipFill>
        <p:spPr>
          <a:xfrm>
            <a:off x="0" y="742950"/>
            <a:ext cx="12191999" cy="6115050"/>
          </a:xfrm>
          <a:prstGeom prst="rect">
            <a:avLst/>
          </a:prstGeom>
        </p:spPr>
      </p:pic>
    </p:spTree>
    <p:extLst>
      <p:ext uri="{BB962C8B-B14F-4D97-AF65-F5344CB8AC3E}">
        <p14:creationId xmlns:p14="http://schemas.microsoft.com/office/powerpoint/2010/main" val="1435065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Agenda</a:t>
            </a:r>
          </a:p>
        </p:txBody>
      </p:sp>
      <p:sp>
        <p:nvSpPr>
          <p:cNvPr id="88" name="TextBox 87">
            <a:extLst>
              <a:ext uri="{FF2B5EF4-FFF2-40B4-BE49-F238E27FC236}">
                <a16:creationId xmlns:a16="http://schemas.microsoft.com/office/drawing/2014/main" id="{77FA515A-3C3D-40A1-9F0D-38FECCF60C21}"/>
              </a:ext>
            </a:extLst>
          </p:cNvPr>
          <p:cNvSpPr txBox="1"/>
          <p:nvPr/>
        </p:nvSpPr>
        <p:spPr>
          <a:xfrm>
            <a:off x="1292510" y="1808254"/>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Introduction and fundamental concepts</a:t>
            </a:r>
          </a:p>
        </p:txBody>
      </p:sp>
      <p:sp>
        <p:nvSpPr>
          <p:cNvPr id="90" name="TextBox 89">
            <a:extLst>
              <a:ext uri="{FF2B5EF4-FFF2-40B4-BE49-F238E27FC236}">
                <a16:creationId xmlns:a16="http://schemas.microsoft.com/office/drawing/2014/main" id="{AC44B2FF-5711-48C3-9067-6AD263AAA86B}"/>
              </a:ext>
            </a:extLst>
          </p:cNvPr>
          <p:cNvSpPr txBox="1"/>
          <p:nvPr/>
        </p:nvSpPr>
        <p:spPr>
          <a:xfrm>
            <a:off x="835311" y="1808254"/>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1 |</a:t>
            </a:r>
          </a:p>
        </p:txBody>
      </p:sp>
      <p:sp>
        <p:nvSpPr>
          <p:cNvPr id="91" name="TextBox 90">
            <a:extLst>
              <a:ext uri="{FF2B5EF4-FFF2-40B4-BE49-F238E27FC236}">
                <a16:creationId xmlns:a16="http://schemas.microsoft.com/office/drawing/2014/main" id="{1FC169A7-8A43-4FD0-922F-B8CAB23F4B50}"/>
              </a:ext>
            </a:extLst>
          </p:cNvPr>
          <p:cNvSpPr txBox="1"/>
          <p:nvPr/>
        </p:nvSpPr>
        <p:spPr>
          <a:xfrm>
            <a:off x="1292510" y="238399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System Components</a:t>
            </a:r>
          </a:p>
        </p:txBody>
      </p:sp>
      <p:sp>
        <p:nvSpPr>
          <p:cNvPr id="92" name="TextBox 91">
            <a:extLst>
              <a:ext uri="{FF2B5EF4-FFF2-40B4-BE49-F238E27FC236}">
                <a16:creationId xmlns:a16="http://schemas.microsoft.com/office/drawing/2014/main" id="{D6A01462-9523-4E3F-A850-DC9B2A762001}"/>
              </a:ext>
            </a:extLst>
          </p:cNvPr>
          <p:cNvSpPr txBox="1"/>
          <p:nvPr/>
        </p:nvSpPr>
        <p:spPr>
          <a:xfrm>
            <a:off x="835311" y="238399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2 |</a:t>
            </a:r>
          </a:p>
        </p:txBody>
      </p:sp>
      <p:sp>
        <p:nvSpPr>
          <p:cNvPr id="93" name="TextBox 92">
            <a:extLst>
              <a:ext uri="{FF2B5EF4-FFF2-40B4-BE49-F238E27FC236}">
                <a16:creationId xmlns:a16="http://schemas.microsoft.com/office/drawing/2014/main" id="{7B3467BB-9524-47DC-B4BB-3D6088BA9D79}"/>
              </a:ext>
            </a:extLst>
          </p:cNvPr>
          <p:cNvSpPr txBox="1"/>
          <p:nvPr/>
        </p:nvSpPr>
        <p:spPr>
          <a:xfrm>
            <a:off x="1292510" y="2959728"/>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Data And Prediction Model</a:t>
            </a:r>
          </a:p>
        </p:txBody>
      </p:sp>
      <p:sp>
        <p:nvSpPr>
          <p:cNvPr id="94" name="TextBox 93">
            <a:extLst>
              <a:ext uri="{FF2B5EF4-FFF2-40B4-BE49-F238E27FC236}">
                <a16:creationId xmlns:a16="http://schemas.microsoft.com/office/drawing/2014/main" id="{8E0308DD-DAC4-4412-90EC-7E754F405848}"/>
              </a:ext>
            </a:extLst>
          </p:cNvPr>
          <p:cNvSpPr txBox="1"/>
          <p:nvPr/>
        </p:nvSpPr>
        <p:spPr>
          <a:xfrm>
            <a:off x="835311" y="2959728"/>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3 |</a:t>
            </a:r>
          </a:p>
        </p:txBody>
      </p:sp>
      <p:sp>
        <p:nvSpPr>
          <p:cNvPr id="95" name="TextBox 94">
            <a:extLst>
              <a:ext uri="{FF2B5EF4-FFF2-40B4-BE49-F238E27FC236}">
                <a16:creationId xmlns:a16="http://schemas.microsoft.com/office/drawing/2014/main" id="{78F276F1-7C5F-4EE3-85D2-C519002DE0C7}"/>
              </a:ext>
            </a:extLst>
          </p:cNvPr>
          <p:cNvSpPr txBox="1"/>
          <p:nvPr/>
        </p:nvSpPr>
        <p:spPr>
          <a:xfrm>
            <a:off x="1292510" y="3535465"/>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Live Demo</a:t>
            </a:r>
          </a:p>
        </p:txBody>
      </p:sp>
      <p:sp>
        <p:nvSpPr>
          <p:cNvPr id="96" name="TextBox 95">
            <a:extLst>
              <a:ext uri="{FF2B5EF4-FFF2-40B4-BE49-F238E27FC236}">
                <a16:creationId xmlns:a16="http://schemas.microsoft.com/office/drawing/2014/main" id="{3C6954DA-AD10-40C1-AF53-63E53A50E6A2}"/>
              </a:ext>
            </a:extLst>
          </p:cNvPr>
          <p:cNvSpPr txBox="1"/>
          <p:nvPr/>
        </p:nvSpPr>
        <p:spPr>
          <a:xfrm>
            <a:off x="835311" y="3535465"/>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4 |</a:t>
            </a:r>
          </a:p>
        </p:txBody>
      </p:sp>
      <p:sp>
        <p:nvSpPr>
          <p:cNvPr id="97" name="TextBox 96">
            <a:extLst>
              <a:ext uri="{FF2B5EF4-FFF2-40B4-BE49-F238E27FC236}">
                <a16:creationId xmlns:a16="http://schemas.microsoft.com/office/drawing/2014/main" id="{68D22E35-4E7B-4259-90E8-7D3117010780}"/>
              </a:ext>
            </a:extLst>
          </p:cNvPr>
          <p:cNvSpPr txBox="1"/>
          <p:nvPr/>
        </p:nvSpPr>
        <p:spPr>
          <a:xfrm>
            <a:off x="1292510" y="4111201"/>
            <a:ext cx="7514605" cy="477397"/>
          </a:xfrm>
          <a:prstGeom prst="rect">
            <a:avLst/>
          </a:prstGeom>
          <a:noFill/>
        </p:spPr>
        <p:txBody>
          <a:bodyPr wrap="square" lIns="0" tIns="0" rIns="0" bIns="0" rtlCol="0" anchor="ctr">
            <a:noAutofit/>
          </a:bodyPr>
          <a:lstStyle/>
          <a:p>
            <a:r>
              <a:rPr lang="en-GB" sz="2800" dirty="0">
                <a:solidFill>
                  <a:schemeClr val="accent5"/>
                </a:solidFill>
                <a:latin typeface="Bahnschrift Light" panose="020B0502040204020203" pitchFamily="34" charset="0"/>
              </a:rPr>
              <a:t>Conclusion</a:t>
            </a:r>
          </a:p>
        </p:txBody>
      </p:sp>
      <p:sp>
        <p:nvSpPr>
          <p:cNvPr id="98" name="TextBox 97">
            <a:extLst>
              <a:ext uri="{FF2B5EF4-FFF2-40B4-BE49-F238E27FC236}">
                <a16:creationId xmlns:a16="http://schemas.microsoft.com/office/drawing/2014/main" id="{86F79750-B7B2-4198-A075-917D4C2842B6}"/>
              </a:ext>
            </a:extLst>
          </p:cNvPr>
          <p:cNvSpPr txBox="1"/>
          <p:nvPr/>
        </p:nvSpPr>
        <p:spPr>
          <a:xfrm>
            <a:off x="835311" y="4111201"/>
            <a:ext cx="379879" cy="477397"/>
          </a:xfrm>
          <a:prstGeom prst="rect">
            <a:avLst/>
          </a:prstGeom>
          <a:noFill/>
        </p:spPr>
        <p:txBody>
          <a:bodyPr wrap="square" lIns="0" tIns="0" rIns="0" bIns="0" rtlCol="0" anchor="ctr">
            <a:noAutofit/>
          </a:bodyPr>
          <a:lstStyle/>
          <a:p>
            <a:pPr algn="r"/>
            <a:r>
              <a:rPr lang="en-GB" sz="2800" dirty="0">
                <a:solidFill>
                  <a:schemeClr val="accent5"/>
                </a:solidFill>
                <a:latin typeface="Bahnschrift Light" panose="020B0502040204020203" pitchFamily="34" charset="0"/>
              </a:rPr>
              <a:t>5 |</a:t>
            </a:r>
          </a:p>
        </p:txBody>
      </p:sp>
      <p:sp>
        <p:nvSpPr>
          <p:cNvPr id="2" name="Rectangle: Rounded Corners 1">
            <a:extLst>
              <a:ext uri="{FF2B5EF4-FFF2-40B4-BE49-F238E27FC236}">
                <a16:creationId xmlns:a16="http://schemas.microsoft.com/office/drawing/2014/main" id="{51ED4A5A-7C5C-40A8-B7CB-608C2CF90545}"/>
              </a:ext>
            </a:extLst>
          </p:cNvPr>
          <p:cNvSpPr/>
          <p:nvPr/>
        </p:nvSpPr>
        <p:spPr>
          <a:xfrm>
            <a:off x="709863" y="1820286"/>
            <a:ext cx="10593805" cy="477397"/>
          </a:xfrm>
          <a:prstGeom prst="round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04557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en-US" dirty="0"/>
              <a:t>Postures and Gestures</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30</a:t>
            </a:fld>
            <a:endParaRPr lang="en-US" dirty="0"/>
          </a:p>
        </p:txBody>
      </p:sp>
      <p:sp>
        <p:nvSpPr>
          <p:cNvPr id="22" name="Arrow: Right 21">
            <a:extLst>
              <a:ext uri="{FF2B5EF4-FFF2-40B4-BE49-F238E27FC236}">
                <a16:creationId xmlns:a16="http://schemas.microsoft.com/office/drawing/2014/main" id="{B2EED307-41EA-4239-8AA3-49EB8C8736BA}"/>
              </a:ext>
            </a:extLst>
          </p:cNvPr>
          <p:cNvSpPr/>
          <p:nvPr/>
        </p:nvSpPr>
        <p:spPr>
          <a:xfrm>
            <a:off x="1348559" y="512837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1313976" y="3336124"/>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1043891" y="6142707"/>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1043891" y="430658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1043891" y="4769603"/>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1043891" y="2866424"/>
            <a:ext cx="2268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BCC9702E-FFE4-48D8-A0ED-89414CD6C393}"/>
              </a:ext>
            </a:extLst>
          </p:cNvPr>
          <p:cNvSpPr txBox="1"/>
          <p:nvPr/>
        </p:nvSpPr>
        <p:spPr>
          <a:xfrm>
            <a:off x="1274240" y="5659943"/>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a:t>
            </a:r>
          </a:p>
        </p:txBody>
      </p:sp>
      <p:sp>
        <p:nvSpPr>
          <p:cNvPr id="51" name="TextBox 50">
            <a:extLst>
              <a:ext uri="{FF2B5EF4-FFF2-40B4-BE49-F238E27FC236}">
                <a16:creationId xmlns:a16="http://schemas.microsoft.com/office/drawing/2014/main" id="{A6EA0E00-FDE0-40FA-B22B-9DEFA5FC0E3B}"/>
              </a:ext>
            </a:extLst>
          </p:cNvPr>
          <p:cNvSpPr txBox="1"/>
          <p:nvPr/>
        </p:nvSpPr>
        <p:spPr>
          <a:xfrm>
            <a:off x="1196379" y="3835262"/>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98" name="Straight Connector 97">
            <a:extLst>
              <a:ext uri="{FF2B5EF4-FFF2-40B4-BE49-F238E27FC236}">
                <a16:creationId xmlns:a16="http://schemas.microsoft.com/office/drawing/2014/main" id="{0CACD90A-0913-442A-99D2-3655AB92F59F}"/>
              </a:ext>
            </a:extLst>
          </p:cNvPr>
          <p:cNvCxnSpPr/>
          <p:nvPr/>
        </p:nvCxnSpPr>
        <p:spPr>
          <a:xfrm>
            <a:off x="2195206" y="372458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2169355" y="373400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2138470" y="413215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2165200" y="393172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2389526" y="373280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2418786" y="392300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2295563" y="335283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2158525" y="413215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2418754" y="411808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2425460" y="411808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2157237" y="335574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2445594" y="3178040"/>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2479141" y="3000186"/>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2319190" y="335574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2128901" y="3207109"/>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2125739" y="3022578"/>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2306164" y="325008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2217845" y="324100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2472793" y="316505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2481545" y="298036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2439511" y="334628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2334927" y="323441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2199528" y="325313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2141764" y="337251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2120977" y="318601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2120475" y="299575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2291877" y="334260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2304181" y="369973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2384437" y="371394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2176205" y="371742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2424196" y="390925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2150278" y="391797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2409555" y="41061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2487482" y="416090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2440860" y="419658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2152712" y="412099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2115714" y="418805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2157415" y="419541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2151035" y="548676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2125184" y="549618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2094299" y="589434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2121029" y="569390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2345355" y="549498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2374615" y="568518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2251392" y="511502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2114354" y="589434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2374583" y="588026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2381289" y="588026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2113066" y="511792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2275019" y="511792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2261993" y="501227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2173674" y="500318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2290756" y="499659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2155357" y="501531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2097593" y="51347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2247706" y="510478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2260010" y="546192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2340266" y="547612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2132034" y="547960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2380025" y="567143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2106107" y="568015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2365384" y="586832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2443311" y="592308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2396689" y="595876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2108541" y="588317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2071543" y="595023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2113244" y="595759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2406119" y="5118029"/>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2562534" y="5115021"/>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2549347" y="511143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2400036" y="51166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2083507" y="515872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2054115" y="529505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2104697" y="51452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2077929" y="527788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2044906" y="544181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2" name="Straight Connector 321">
            <a:extLst>
              <a:ext uri="{FF2B5EF4-FFF2-40B4-BE49-F238E27FC236}">
                <a16:creationId xmlns:a16="http://schemas.microsoft.com/office/drawing/2014/main" id="{57D3F021-1C03-4402-BAB4-98A7BD71F570}"/>
              </a:ext>
            </a:extLst>
          </p:cNvPr>
          <p:cNvCxnSpPr>
            <a:cxnSpLocks/>
          </p:cNvCxnSpPr>
          <p:nvPr/>
        </p:nvCxnSpPr>
        <p:spPr>
          <a:xfrm>
            <a:off x="574749" y="1510443"/>
            <a:ext cx="370369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1A49A91-BC52-4470-85C5-ED258A0F1E11}"/>
              </a:ext>
            </a:extLst>
          </p:cNvPr>
          <p:cNvCxnSpPr>
            <a:cxnSpLocks/>
          </p:cNvCxnSpPr>
          <p:nvPr/>
        </p:nvCxnSpPr>
        <p:spPr>
          <a:xfrm>
            <a:off x="4737102" y="1510443"/>
            <a:ext cx="6759954"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F0859818-E66C-4896-BCB1-0B2F2013A6AD}"/>
              </a:ext>
            </a:extLst>
          </p:cNvPr>
          <p:cNvSpPr txBox="1"/>
          <p:nvPr/>
        </p:nvSpPr>
        <p:spPr>
          <a:xfrm>
            <a:off x="566961" y="1235088"/>
            <a:ext cx="1428284" cy="226138"/>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Static Postures</a:t>
            </a:r>
          </a:p>
        </p:txBody>
      </p:sp>
      <p:sp>
        <p:nvSpPr>
          <p:cNvPr id="374" name="TextBox 373">
            <a:extLst>
              <a:ext uri="{FF2B5EF4-FFF2-40B4-BE49-F238E27FC236}">
                <a16:creationId xmlns:a16="http://schemas.microsoft.com/office/drawing/2014/main" id="{56B5274D-6F00-4774-9D40-0F195A7EBBF6}"/>
              </a:ext>
            </a:extLst>
          </p:cNvPr>
          <p:cNvSpPr txBox="1"/>
          <p:nvPr/>
        </p:nvSpPr>
        <p:spPr>
          <a:xfrm>
            <a:off x="4737102" y="1231736"/>
            <a:ext cx="1779535" cy="231775"/>
          </a:xfrm>
          <a:prstGeom prst="rect">
            <a:avLst/>
          </a:prstGeom>
          <a:noFill/>
        </p:spPr>
        <p:txBody>
          <a:bodyPr wrap="square" lIns="0" tIns="0" rIns="0" bIns="0" rtlCol="0" anchor="t">
            <a:noAutofit/>
          </a:bodyPr>
          <a:lstStyle/>
          <a:p>
            <a:r>
              <a:rPr lang="en-GB" sz="1600" dirty="0">
                <a:solidFill>
                  <a:schemeClr val="accent5"/>
                </a:solidFill>
                <a:latin typeface="Bahnschrift Light" panose="020B0502040204020203" pitchFamily="34" charset="0"/>
              </a:rPr>
              <a:t>Dynamic Gestures</a:t>
            </a:r>
          </a:p>
        </p:txBody>
      </p:sp>
      <p:sp>
        <p:nvSpPr>
          <p:cNvPr id="376" name="Arrow: Right 375">
            <a:extLst>
              <a:ext uri="{FF2B5EF4-FFF2-40B4-BE49-F238E27FC236}">
                <a16:creationId xmlns:a16="http://schemas.microsoft.com/office/drawing/2014/main" id="{CFF62486-9C0F-4B1C-B402-0069A1366BA1}"/>
              </a:ext>
            </a:extLst>
          </p:cNvPr>
          <p:cNvSpPr/>
          <p:nvPr/>
        </p:nvSpPr>
        <p:spPr>
          <a:xfrm rot="16200000">
            <a:off x="5437018" y="3281029"/>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377" name="Straight Connector 376">
            <a:extLst>
              <a:ext uri="{FF2B5EF4-FFF2-40B4-BE49-F238E27FC236}">
                <a16:creationId xmlns:a16="http://schemas.microsoft.com/office/drawing/2014/main" id="{E211DBB2-5B11-4097-83C1-C40A809066C4}"/>
              </a:ext>
            </a:extLst>
          </p:cNvPr>
          <p:cNvCxnSpPr>
            <a:cxnSpLocks/>
          </p:cNvCxnSpPr>
          <p:nvPr/>
        </p:nvCxnSpPr>
        <p:spPr>
          <a:xfrm>
            <a:off x="5423158" y="2869591"/>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78" name="TextBox 377">
            <a:extLst>
              <a:ext uri="{FF2B5EF4-FFF2-40B4-BE49-F238E27FC236}">
                <a16:creationId xmlns:a16="http://schemas.microsoft.com/office/drawing/2014/main" id="{2E4C3A5E-FDCC-4948-94D8-997E3117C749}"/>
              </a:ext>
            </a:extLst>
          </p:cNvPr>
          <p:cNvSpPr txBox="1"/>
          <p:nvPr/>
        </p:nvSpPr>
        <p:spPr>
          <a:xfrm>
            <a:off x="5397296" y="3861627"/>
            <a:ext cx="749423"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take-off</a:t>
            </a:r>
          </a:p>
        </p:txBody>
      </p:sp>
      <p:cxnSp>
        <p:nvCxnSpPr>
          <p:cNvPr id="379" name="Straight Connector 378">
            <a:extLst>
              <a:ext uri="{FF2B5EF4-FFF2-40B4-BE49-F238E27FC236}">
                <a16:creationId xmlns:a16="http://schemas.microsoft.com/office/drawing/2014/main" id="{2F822AA5-80CF-48D4-8BC2-73A946F7AEC3}"/>
              </a:ext>
            </a:extLst>
          </p:cNvPr>
          <p:cNvCxnSpPr/>
          <p:nvPr/>
        </p:nvCxnSpPr>
        <p:spPr>
          <a:xfrm>
            <a:off x="6552445"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9923A7FF-C8A5-4427-AE7E-021568B3A363}"/>
              </a:ext>
            </a:extLst>
          </p:cNvPr>
          <p:cNvCxnSpPr>
            <a:cxnSpLocks/>
          </p:cNvCxnSpPr>
          <p:nvPr/>
        </p:nvCxnSpPr>
        <p:spPr>
          <a:xfrm flipV="1">
            <a:off x="6526594"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BCBFBBC8-3C77-4820-9E2C-F5835293ABA3}"/>
              </a:ext>
            </a:extLst>
          </p:cNvPr>
          <p:cNvCxnSpPr>
            <a:cxnSpLocks/>
          </p:cNvCxnSpPr>
          <p:nvPr/>
        </p:nvCxnSpPr>
        <p:spPr>
          <a:xfrm flipV="1">
            <a:off x="6495709"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30B95839-62A8-45FD-BBEE-6D7881C349AA}"/>
              </a:ext>
            </a:extLst>
          </p:cNvPr>
          <p:cNvCxnSpPr>
            <a:cxnSpLocks/>
          </p:cNvCxnSpPr>
          <p:nvPr/>
        </p:nvCxnSpPr>
        <p:spPr>
          <a:xfrm flipV="1">
            <a:off x="6522439"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72439AB2-0CC5-4472-A78C-2A6EA4DA9933}"/>
              </a:ext>
            </a:extLst>
          </p:cNvPr>
          <p:cNvCxnSpPr>
            <a:cxnSpLocks/>
          </p:cNvCxnSpPr>
          <p:nvPr/>
        </p:nvCxnSpPr>
        <p:spPr>
          <a:xfrm flipH="1" flipV="1">
            <a:off x="6746765"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E748B224-2773-42C8-B200-B4B2C36BF9FD}"/>
              </a:ext>
            </a:extLst>
          </p:cNvPr>
          <p:cNvCxnSpPr>
            <a:cxnSpLocks/>
          </p:cNvCxnSpPr>
          <p:nvPr/>
        </p:nvCxnSpPr>
        <p:spPr>
          <a:xfrm flipV="1">
            <a:off x="6776025"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1D23F792-4B0A-4670-874F-C2F866244E53}"/>
              </a:ext>
            </a:extLst>
          </p:cNvPr>
          <p:cNvCxnSpPr>
            <a:cxnSpLocks/>
          </p:cNvCxnSpPr>
          <p:nvPr/>
        </p:nvCxnSpPr>
        <p:spPr>
          <a:xfrm flipV="1">
            <a:off x="6652802"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D8FF7586-70C4-4362-96EB-7C18F3AE6985}"/>
              </a:ext>
            </a:extLst>
          </p:cNvPr>
          <p:cNvCxnSpPr>
            <a:cxnSpLocks/>
          </p:cNvCxnSpPr>
          <p:nvPr/>
        </p:nvCxnSpPr>
        <p:spPr>
          <a:xfrm flipV="1">
            <a:off x="6515764"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191D6862-DEF5-4AB4-BC3A-73C5708E6E38}"/>
              </a:ext>
            </a:extLst>
          </p:cNvPr>
          <p:cNvCxnSpPr>
            <a:cxnSpLocks/>
          </p:cNvCxnSpPr>
          <p:nvPr/>
        </p:nvCxnSpPr>
        <p:spPr>
          <a:xfrm flipH="1" flipV="1">
            <a:off x="6775993"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E3E9951A-EDD5-481A-A8E6-83085396FF97}"/>
              </a:ext>
            </a:extLst>
          </p:cNvPr>
          <p:cNvCxnSpPr>
            <a:cxnSpLocks/>
          </p:cNvCxnSpPr>
          <p:nvPr/>
        </p:nvCxnSpPr>
        <p:spPr>
          <a:xfrm flipH="1" flipV="1">
            <a:off x="6782699"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CFC75BD9-27D0-43FA-962A-F73635763528}"/>
              </a:ext>
            </a:extLst>
          </p:cNvPr>
          <p:cNvCxnSpPr>
            <a:cxnSpLocks/>
          </p:cNvCxnSpPr>
          <p:nvPr/>
        </p:nvCxnSpPr>
        <p:spPr>
          <a:xfrm flipV="1">
            <a:off x="6514476"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1B717473-FAED-4AED-8AF1-78F37A7761AE}"/>
              </a:ext>
            </a:extLst>
          </p:cNvPr>
          <p:cNvCxnSpPr>
            <a:cxnSpLocks/>
          </p:cNvCxnSpPr>
          <p:nvPr/>
        </p:nvCxnSpPr>
        <p:spPr>
          <a:xfrm>
            <a:off x="6802833" y="3324542"/>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5631B471-6002-4710-A142-4857B67CC39D}"/>
              </a:ext>
            </a:extLst>
          </p:cNvPr>
          <p:cNvCxnSpPr>
            <a:cxnSpLocks/>
          </p:cNvCxnSpPr>
          <p:nvPr/>
        </p:nvCxnSpPr>
        <p:spPr>
          <a:xfrm>
            <a:off x="6822264" y="3492420"/>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a:extLst>
              <a:ext uri="{FF2B5EF4-FFF2-40B4-BE49-F238E27FC236}">
                <a16:creationId xmlns:a16="http://schemas.microsoft.com/office/drawing/2014/main" id="{E937BD5B-9EBF-4924-9223-7674124D26D3}"/>
              </a:ext>
            </a:extLst>
          </p:cNvPr>
          <p:cNvCxnSpPr>
            <a:cxnSpLocks/>
          </p:cNvCxnSpPr>
          <p:nvPr/>
        </p:nvCxnSpPr>
        <p:spPr>
          <a:xfrm>
            <a:off x="6676429"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a:extLst>
              <a:ext uri="{FF2B5EF4-FFF2-40B4-BE49-F238E27FC236}">
                <a16:creationId xmlns:a16="http://schemas.microsoft.com/office/drawing/2014/main" id="{911D8F6C-5B85-41E6-A31E-A3E0750F2F7E}"/>
              </a:ext>
            </a:extLst>
          </p:cNvPr>
          <p:cNvCxnSpPr>
            <a:cxnSpLocks/>
          </p:cNvCxnSpPr>
          <p:nvPr/>
        </p:nvCxnSpPr>
        <p:spPr>
          <a:xfrm flipV="1">
            <a:off x="6477813" y="335481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B11E5303-27E2-476F-AF94-5D50D4E9DD1E}"/>
              </a:ext>
            </a:extLst>
          </p:cNvPr>
          <p:cNvCxnSpPr>
            <a:cxnSpLocks/>
          </p:cNvCxnSpPr>
          <p:nvPr/>
        </p:nvCxnSpPr>
        <p:spPr>
          <a:xfrm flipV="1">
            <a:off x="6448421" y="349115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FEDE02B5-11CF-4D5E-9A2A-605D22F5E434}"/>
              </a:ext>
            </a:extLst>
          </p:cNvPr>
          <p:cNvCxnSpPr>
            <a:cxnSpLocks/>
          </p:cNvCxnSpPr>
          <p:nvPr/>
        </p:nvCxnSpPr>
        <p:spPr>
          <a:xfrm flipV="1">
            <a:off x="6663403"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30AE3875-CA21-4AF2-B23F-A8ADFB891DB3}"/>
              </a:ext>
            </a:extLst>
          </p:cNvPr>
          <p:cNvCxnSpPr>
            <a:cxnSpLocks/>
          </p:cNvCxnSpPr>
          <p:nvPr/>
        </p:nvCxnSpPr>
        <p:spPr>
          <a:xfrm flipV="1">
            <a:off x="6575084"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97" name="Oval 396">
            <a:extLst>
              <a:ext uri="{FF2B5EF4-FFF2-40B4-BE49-F238E27FC236}">
                <a16:creationId xmlns:a16="http://schemas.microsoft.com/office/drawing/2014/main" id="{7365FCC7-1D25-4E2E-819D-4EB73F082B81}"/>
              </a:ext>
            </a:extLst>
          </p:cNvPr>
          <p:cNvSpPr/>
          <p:nvPr/>
        </p:nvSpPr>
        <p:spPr>
          <a:xfrm>
            <a:off x="6815916" y="348123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8" name="Oval 397">
            <a:extLst>
              <a:ext uri="{FF2B5EF4-FFF2-40B4-BE49-F238E27FC236}">
                <a16:creationId xmlns:a16="http://schemas.microsoft.com/office/drawing/2014/main" id="{D2D349C7-CE19-4FC3-B674-FD2E8A732FA5}"/>
              </a:ext>
            </a:extLst>
          </p:cNvPr>
          <p:cNvSpPr/>
          <p:nvPr/>
        </p:nvSpPr>
        <p:spPr>
          <a:xfrm>
            <a:off x="6831534" y="365511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9" name="Oval 398">
            <a:extLst>
              <a:ext uri="{FF2B5EF4-FFF2-40B4-BE49-F238E27FC236}">
                <a16:creationId xmlns:a16="http://schemas.microsoft.com/office/drawing/2014/main" id="{58CF97B4-C207-4474-86BB-1EC9FDB10648}"/>
              </a:ext>
            </a:extLst>
          </p:cNvPr>
          <p:cNvSpPr/>
          <p:nvPr/>
        </p:nvSpPr>
        <p:spPr>
          <a:xfrm>
            <a:off x="6796750"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0" name="Oval 399">
            <a:extLst>
              <a:ext uri="{FF2B5EF4-FFF2-40B4-BE49-F238E27FC236}">
                <a16:creationId xmlns:a16="http://schemas.microsoft.com/office/drawing/2014/main" id="{AC980B1D-4E36-48F0-9685-75C9E3B99727}"/>
              </a:ext>
            </a:extLst>
          </p:cNvPr>
          <p:cNvSpPr/>
          <p:nvPr/>
        </p:nvSpPr>
        <p:spPr>
          <a:xfrm>
            <a:off x="6692166"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1" name="Oval 400">
            <a:extLst>
              <a:ext uri="{FF2B5EF4-FFF2-40B4-BE49-F238E27FC236}">
                <a16:creationId xmlns:a16="http://schemas.microsoft.com/office/drawing/2014/main" id="{8EC254F2-4188-4657-B460-A9C7010388D7}"/>
              </a:ext>
            </a:extLst>
          </p:cNvPr>
          <p:cNvSpPr/>
          <p:nvPr/>
        </p:nvSpPr>
        <p:spPr>
          <a:xfrm>
            <a:off x="6556767"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2" name="Oval 401">
            <a:extLst>
              <a:ext uri="{FF2B5EF4-FFF2-40B4-BE49-F238E27FC236}">
                <a16:creationId xmlns:a16="http://schemas.microsoft.com/office/drawing/2014/main" id="{1246D9E0-C995-4023-8550-B87E498E7B98}"/>
              </a:ext>
            </a:extLst>
          </p:cNvPr>
          <p:cNvSpPr/>
          <p:nvPr/>
        </p:nvSpPr>
        <p:spPr>
          <a:xfrm>
            <a:off x="6499003"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41EBB9A1-67DD-4C10-B49A-F9B7658C4E31}"/>
              </a:ext>
            </a:extLst>
          </p:cNvPr>
          <p:cNvSpPr/>
          <p:nvPr/>
        </p:nvSpPr>
        <p:spPr>
          <a:xfrm>
            <a:off x="6472235" y="347397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01EF0483-E3F6-4701-9D3B-FFD0EB66AD63}"/>
              </a:ext>
            </a:extLst>
          </p:cNvPr>
          <p:cNvSpPr/>
          <p:nvPr/>
        </p:nvSpPr>
        <p:spPr>
          <a:xfrm>
            <a:off x="6439212" y="36379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EB9DB9E4-7754-44A7-A5B4-4AE3388DB4EF}"/>
              </a:ext>
            </a:extLst>
          </p:cNvPr>
          <p:cNvSpPr/>
          <p:nvPr/>
        </p:nvSpPr>
        <p:spPr>
          <a:xfrm>
            <a:off x="6649116"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7C41FB23-5704-407A-A35F-A66381D8D6D4}"/>
              </a:ext>
            </a:extLst>
          </p:cNvPr>
          <p:cNvSpPr/>
          <p:nvPr/>
        </p:nvSpPr>
        <p:spPr>
          <a:xfrm>
            <a:off x="6661420"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97963071-345A-41ED-9261-DA03552C5BA2}"/>
              </a:ext>
            </a:extLst>
          </p:cNvPr>
          <p:cNvSpPr/>
          <p:nvPr/>
        </p:nvSpPr>
        <p:spPr>
          <a:xfrm>
            <a:off x="6741676"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50C64048-3534-4A3B-8E25-4D7B244A68F6}"/>
              </a:ext>
            </a:extLst>
          </p:cNvPr>
          <p:cNvSpPr/>
          <p:nvPr/>
        </p:nvSpPr>
        <p:spPr>
          <a:xfrm>
            <a:off x="6533444"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FDBEDE2F-2266-4F53-8F09-2306391C20A7}"/>
              </a:ext>
            </a:extLst>
          </p:cNvPr>
          <p:cNvSpPr/>
          <p:nvPr/>
        </p:nvSpPr>
        <p:spPr>
          <a:xfrm>
            <a:off x="6781435"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578B0820-622A-42E3-BABD-F307AB5613CD}"/>
              </a:ext>
            </a:extLst>
          </p:cNvPr>
          <p:cNvSpPr/>
          <p:nvPr/>
        </p:nvSpPr>
        <p:spPr>
          <a:xfrm>
            <a:off x="6507517"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3F3E5C2E-9132-487C-B9E0-28E9B9CED6D6}"/>
              </a:ext>
            </a:extLst>
          </p:cNvPr>
          <p:cNvSpPr/>
          <p:nvPr/>
        </p:nvSpPr>
        <p:spPr>
          <a:xfrm>
            <a:off x="6766794"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6DC4BA2D-30AC-4192-A8A4-9E4467D334E1}"/>
              </a:ext>
            </a:extLst>
          </p:cNvPr>
          <p:cNvSpPr/>
          <p:nvPr/>
        </p:nvSpPr>
        <p:spPr>
          <a:xfrm>
            <a:off x="6844721"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155B217-D04E-4D7A-AC57-B76F1F291D79}"/>
              </a:ext>
            </a:extLst>
          </p:cNvPr>
          <p:cNvSpPr/>
          <p:nvPr/>
        </p:nvSpPr>
        <p:spPr>
          <a:xfrm>
            <a:off x="6798099"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BAB2C84B-228B-40C8-B081-A2877B5FF491}"/>
              </a:ext>
            </a:extLst>
          </p:cNvPr>
          <p:cNvSpPr/>
          <p:nvPr/>
        </p:nvSpPr>
        <p:spPr>
          <a:xfrm>
            <a:off x="6509951"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91537EEF-DD56-4CE4-88F1-FA3ACDC9D9C1}"/>
              </a:ext>
            </a:extLst>
          </p:cNvPr>
          <p:cNvSpPr/>
          <p:nvPr/>
        </p:nvSpPr>
        <p:spPr>
          <a:xfrm>
            <a:off x="6472953"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349A8E82-EBE0-40A3-A479-9C9D4EFFE495}"/>
              </a:ext>
            </a:extLst>
          </p:cNvPr>
          <p:cNvSpPr/>
          <p:nvPr/>
        </p:nvSpPr>
        <p:spPr>
          <a:xfrm>
            <a:off x="6514654"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17" name="Straight Connector 416">
            <a:extLst>
              <a:ext uri="{FF2B5EF4-FFF2-40B4-BE49-F238E27FC236}">
                <a16:creationId xmlns:a16="http://schemas.microsoft.com/office/drawing/2014/main" id="{4C61CB58-C392-41B2-93BE-F1AA6A639394}"/>
              </a:ext>
            </a:extLst>
          </p:cNvPr>
          <p:cNvCxnSpPr/>
          <p:nvPr/>
        </p:nvCxnSpPr>
        <p:spPr>
          <a:xfrm>
            <a:off x="9690602"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a:extLst>
              <a:ext uri="{FF2B5EF4-FFF2-40B4-BE49-F238E27FC236}">
                <a16:creationId xmlns:a16="http://schemas.microsoft.com/office/drawing/2014/main" id="{9317ECD5-DB50-4238-B600-26A4D3CA7401}"/>
              </a:ext>
            </a:extLst>
          </p:cNvPr>
          <p:cNvCxnSpPr>
            <a:cxnSpLocks/>
          </p:cNvCxnSpPr>
          <p:nvPr/>
        </p:nvCxnSpPr>
        <p:spPr>
          <a:xfrm flipV="1">
            <a:off x="9664751"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a:extLst>
              <a:ext uri="{FF2B5EF4-FFF2-40B4-BE49-F238E27FC236}">
                <a16:creationId xmlns:a16="http://schemas.microsoft.com/office/drawing/2014/main" id="{487FA219-F231-4AD8-8FD2-64F387D55190}"/>
              </a:ext>
            </a:extLst>
          </p:cNvPr>
          <p:cNvCxnSpPr>
            <a:cxnSpLocks/>
          </p:cNvCxnSpPr>
          <p:nvPr/>
        </p:nvCxnSpPr>
        <p:spPr>
          <a:xfrm flipV="1">
            <a:off x="9633866"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6A80C55C-B54C-46C0-B950-66E6FC77DE16}"/>
              </a:ext>
            </a:extLst>
          </p:cNvPr>
          <p:cNvCxnSpPr>
            <a:cxnSpLocks/>
          </p:cNvCxnSpPr>
          <p:nvPr/>
        </p:nvCxnSpPr>
        <p:spPr>
          <a:xfrm flipV="1">
            <a:off x="9660596"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a:extLst>
              <a:ext uri="{FF2B5EF4-FFF2-40B4-BE49-F238E27FC236}">
                <a16:creationId xmlns:a16="http://schemas.microsoft.com/office/drawing/2014/main" id="{10502D62-E003-40BF-85C0-5DA654120C60}"/>
              </a:ext>
            </a:extLst>
          </p:cNvPr>
          <p:cNvCxnSpPr>
            <a:cxnSpLocks/>
          </p:cNvCxnSpPr>
          <p:nvPr/>
        </p:nvCxnSpPr>
        <p:spPr>
          <a:xfrm flipH="1" flipV="1">
            <a:off x="9884922"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a:extLst>
              <a:ext uri="{FF2B5EF4-FFF2-40B4-BE49-F238E27FC236}">
                <a16:creationId xmlns:a16="http://schemas.microsoft.com/office/drawing/2014/main" id="{237C4D4F-B7B2-4825-88AB-C2994198014A}"/>
              </a:ext>
            </a:extLst>
          </p:cNvPr>
          <p:cNvCxnSpPr>
            <a:cxnSpLocks/>
          </p:cNvCxnSpPr>
          <p:nvPr/>
        </p:nvCxnSpPr>
        <p:spPr>
          <a:xfrm flipV="1">
            <a:off x="9914182"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23" name="Straight Connector 422">
            <a:extLst>
              <a:ext uri="{FF2B5EF4-FFF2-40B4-BE49-F238E27FC236}">
                <a16:creationId xmlns:a16="http://schemas.microsoft.com/office/drawing/2014/main" id="{EADA6D54-5772-43E2-B92D-06B6976310CB}"/>
              </a:ext>
            </a:extLst>
          </p:cNvPr>
          <p:cNvCxnSpPr>
            <a:cxnSpLocks/>
          </p:cNvCxnSpPr>
          <p:nvPr/>
        </p:nvCxnSpPr>
        <p:spPr>
          <a:xfrm flipV="1">
            <a:off x="9790959"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a:extLst>
              <a:ext uri="{FF2B5EF4-FFF2-40B4-BE49-F238E27FC236}">
                <a16:creationId xmlns:a16="http://schemas.microsoft.com/office/drawing/2014/main" id="{6B7E5388-CE2F-47C3-9DEB-82E41A1E8388}"/>
              </a:ext>
            </a:extLst>
          </p:cNvPr>
          <p:cNvCxnSpPr>
            <a:cxnSpLocks/>
          </p:cNvCxnSpPr>
          <p:nvPr/>
        </p:nvCxnSpPr>
        <p:spPr>
          <a:xfrm flipV="1">
            <a:off x="9653921"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a:extLst>
              <a:ext uri="{FF2B5EF4-FFF2-40B4-BE49-F238E27FC236}">
                <a16:creationId xmlns:a16="http://schemas.microsoft.com/office/drawing/2014/main" id="{6D9CA900-B01D-4674-9179-EEDBB8BEA7AF}"/>
              </a:ext>
            </a:extLst>
          </p:cNvPr>
          <p:cNvCxnSpPr>
            <a:cxnSpLocks/>
          </p:cNvCxnSpPr>
          <p:nvPr/>
        </p:nvCxnSpPr>
        <p:spPr>
          <a:xfrm flipH="1" flipV="1">
            <a:off x="9914150"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a:extLst>
              <a:ext uri="{FF2B5EF4-FFF2-40B4-BE49-F238E27FC236}">
                <a16:creationId xmlns:a16="http://schemas.microsoft.com/office/drawing/2014/main" id="{52965009-417B-4DBB-8D21-2255D2B9F1BA}"/>
              </a:ext>
            </a:extLst>
          </p:cNvPr>
          <p:cNvCxnSpPr>
            <a:cxnSpLocks/>
          </p:cNvCxnSpPr>
          <p:nvPr/>
        </p:nvCxnSpPr>
        <p:spPr>
          <a:xfrm flipH="1" flipV="1">
            <a:off x="9920856"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1AC2912D-776F-4F44-B8FF-7775AEAC0315}"/>
              </a:ext>
            </a:extLst>
          </p:cNvPr>
          <p:cNvCxnSpPr>
            <a:cxnSpLocks/>
          </p:cNvCxnSpPr>
          <p:nvPr/>
        </p:nvCxnSpPr>
        <p:spPr>
          <a:xfrm flipV="1">
            <a:off x="9652633"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D093F49C-5DD5-4D2E-ACE3-A15A6B54D4BC}"/>
              </a:ext>
            </a:extLst>
          </p:cNvPr>
          <p:cNvCxnSpPr>
            <a:cxnSpLocks/>
          </p:cNvCxnSpPr>
          <p:nvPr/>
        </p:nvCxnSpPr>
        <p:spPr>
          <a:xfrm flipV="1">
            <a:off x="9940990" y="3146835"/>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553522D6-1C30-47C5-B4F4-009B8B49D1E0}"/>
              </a:ext>
            </a:extLst>
          </p:cNvPr>
          <p:cNvCxnSpPr>
            <a:cxnSpLocks/>
          </p:cNvCxnSpPr>
          <p:nvPr/>
        </p:nvCxnSpPr>
        <p:spPr>
          <a:xfrm flipV="1">
            <a:off x="9974537" y="2968981"/>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94ED4841-0F3C-4755-938D-EFC930E17AA7}"/>
              </a:ext>
            </a:extLst>
          </p:cNvPr>
          <p:cNvCxnSpPr>
            <a:cxnSpLocks/>
          </p:cNvCxnSpPr>
          <p:nvPr/>
        </p:nvCxnSpPr>
        <p:spPr>
          <a:xfrm>
            <a:off x="9814586"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1F6B46D9-0D9E-4485-AC05-61E8B85FE58F}"/>
              </a:ext>
            </a:extLst>
          </p:cNvPr>
          <p:cNvCxnSpPr>
            <a:cxnSpLocks/>
          </p:cNvCxnSpPr>
          <p:nvPr/>
        </p:nvCxnSpPr>
        <p:spPr>
          <a:xfrm>
            <a:off x="9624297" y="3175904"/>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E2F52A73-2965-4DB2-BA24-554F8AA4B933}"/>
              </a:ext>
            </a:extLst>
          </p:cNvPr>
          <p:cNvCxnSpPr>
            <a:cxnSpLocks/>
          </p:cNvCxnSpPr>
          <p:nvPr/>
        </p:nvCxnSpPr>
        <p:spPr>
          <a:xfrm flipH="1" flipV="1">
            <a:off x="9621135" y="2991373"/>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305E3F0F-2DEA-4275-B256-078FD9EC2F20}"/>
              </a:ext>
            </a:extLst>
          </p:cNvPr>
          <p:cNvCxnSpPr>
            <a:cxnSpLocks/>
          </p:cNvCxnSpPr>
          <p:nvPr/>
        </p:nvCxnSpPr>
        <p:spPr>
          <a:xfrm flipV="1">
            <a:off x="9801560"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a:extLst>
              <a:ext uri="{FF2B5EF4-FFF2-40B4-BE49-F238E27FC236}">
                <a16:creationId xmlns:a16="http://schemas.microsoft.com/office/drawing/2014/main" id="{BFB521E7-4AEE-479C-AA82-5689BE73813E}"/>
              </a:ext>
            </a:extLst>
          </p:cNvPr>
          <p:cNvCxnSpPr>
            <a:cxnSpLocks/>
          </p:cNvCxnSpPr>
          <p:nvPr/>
        </p:nvCxnSpPr>
        <p:spPr>
          <a:xfrm flipV="1">
            <a:off x="9713241"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35" name="Oval 434">
            <a:extLst>
              <a:ext uri="{FF2B5EF4-FFF2-40B4-BE49-F238E27FC236}">
                <a16:creationId xmlns:a16="http://schemas.microsoft.com/office/drawing/2014/main" id="{33D1A134-3D25-4C59-9E12-D77D5BC8A159}"/>
              </a:ext>
            </a:extLst>
          </p:cNvPr>
          <p:cNvSpPr/>
          <p:nvPr/>
        </p:nvSpPr>
        <p:spPr>
          <a:xfrm>
            <a:off x="9968189" y="313384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6" name="Oval 435">
            <a:extLst>
              <a:ext uri="{FF2B5EF4-FFF2-40B4-BE49-F238E27FC236}">
                <a16:creationId xmlns:a16="http://schemas.microsoft.com/office/drawing/2014/main" id="{FF17707F-F751-4A6C-975B-3E4A4CEE158F}"/>
              </a:ext>
            </a:extLst>
          </p:cNvPr>
          <p:cNvSpPr/>
          <p:nvPr/>
        </p:nvSpPr>
        <p:spPr>
          <a:xfrm>
            <a:off x="9976941" y="29491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7" name="Oval 436">
            <a:extLst>
              <a:ext uri="{FF2B5EF4-FFF2-40B4-BE49-F238E27FC236}">
                <a16:creationId xmlns:a16="http://schemas.microsoft.com/office/drawing/2014/main" id="{1FF861B5-D320-41F1-9192-FE16F9F459BB}"/>
              </a:ext>
            </a:extLst>
          </p:cNvPr>
          <p:cNvSpPr/>
          <p:nvPr/>
        </p:nvSpPr>
        <p:spPr>
          <a:xfrm>
            <a:off x="9934907"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8" name="Oval 437">
            <a:extLst>
              <a:ext uri="{FF2B5EF4-FFF2-40B4-BE49-F238E27FC236}">
                <a16:creationId xmlns:a16="http://schemas.microsoft.com/office/drawing/2014/main" id="{0198BD7F-67B4-4E68-8EE1-B5352D1318D1}"/>
              </a:ext>
            </a:extLst>
          </p:cNvPr>
          <p:cNvSpPr/>
          <p:nvPr/>
        </p:nvSpPr>
        <p:spPr>
          <a:xfrm>
            <a:off x="9830323"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9" name="Oval 438">
            <a:extLst>
              <a:ext uri="{FF2B5EF4-FFF2-40B4-BE49-F238E27FC236}">
                <a16:creationId xmlns:a16="http://schemas.microsoft.com/office/drawing/2014/main" id="{2BDF465A-DB02-4519-819D-1F589A979945}"/>
              </a:ext>
            </a:extLst>
          </p:cNvPr>
          <p:cNvSpPr/>
          <p:nvPr/>
        </p:nvSpPr>
        <p:spPr>
          <a:xfrm>
            <a:off x="9694924"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0" name="Oval 439">
            <a:extLst>
              <a:ext uri="{FF2B5EF4-FFF2-40B4-BE49-F238E27FC236}">
                <a16:creationId xmlns:a16="http://schemas.microsoft.com/office/drawing/2014/main" id="{4B4C0492-CE01-4767-8664-3B1A78264455}"/>
              </a:ext>
            </a:extLst>
          </p:cNvPr>
          <p:cNvSpPr/>
          <p:nvPr/>
        </p:nvSpPr>
        <p:spPr>
          <a:xfrm>
            <a:off x="9637160"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1" name="Oval 440">
            <a:extLst>
              <a:ext uri="{FF2B5EF4-FFF2-40B4-BE49-F238E27FC236}">
                <a16:creationId xmlns:a16="http://schemas.microsoft.com/office/drawing/2014/main" id="{22AAF88D-00B3-4FF9-BD80-A0FCB8194429}"/>
              </a:ext>
            </a:extLst>
          </p:cNvPr>
          <p:cNvSpPr/>
          <p:nvPr/>
        </p:nvSpPr>
        <p:spPr>
          <a:xfrm>
            <a:off x="9616373" y="31548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2" name="Oval 441">
            <a:extLst>
              <a:ext uri="{FF2B5EF4-FFF2-40B4-BE49-F238E27FC236}">
                <a16:creationId xmlns:a16="http://schemas.microsoft.com/office/drawing/2014/main" id="{5007DB95-3F41-4E17-800F-58B8B3970AAD}"/>
              </a:ext>
            </a:extLst>
          </p:cNvPr>
          <p:cNvSpPr/>
          <p:nvPr/>
        </p:nvSpPr>
        <p:spPr>
          <a:xfrm>
            <a:off x="9615871" y="2964546"/>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3" name="Oval 442">
            <a:extLst>
              <a:ext uri="{FF2B5EF4-FFF2-40B4-BE49-F238E27FC236}">
                <a16:creationId xmlns:a16="http://schemas.microsoft.com/office/drawing/2014/main" id="{8CE277FF-6FED-4024-9EE5-8B9C050CC76A}"/>
              </a:ext>
            </a:extLst>
          </p:cNvPr>
          <p:cNvSpPr/>
          <p:nvPr/>
        </p:nvSpPr>
        <p:spPr>
          <a:xfrm>
            <a:off x="9787273"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4" name="Oval 443">
            <a:extLst>
              <a:ext uri="{FF2B5EF4-FFF2-40B4-BE49-F238E27FC236}">
                <a16:creationId xmlns:a16="http://schemas.microsoft.com/office/drawing/2014/main" id="{F465D8F0-0DAA-441D-B01D-1A3F3A349574}"/>
              </a:ext>
            </a:extLst>
          </p:cNvPr>
          <p:cNvSpPr/>
          <p:nvPr/>
        </p:nvSpPr>
        <p:spPr>
          <a:xfrm>
            <a:off x="9799577"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5" name="Oval 444">
            <a:extLst>
              <a:ext uri="{FF2B5EF4-FFF2-40B4-BE49-F238E27FC236}">
                <a16:creationId xmlns:a16="http://schemas.microsoft.com/office/drawing/2014/main" id="{21A64D51-792F-4E37-A245-6942D628A716}"/>
              </a:ext>
            </a:extLst>
          </p:cNvPr>
          <p:cNvSpPr/>
          <p:nvPr/>
        </p:nvSpPr>
        <p:spPr>
          <a:xfrm>
            <a:off x="9879833"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6" name="Oval 445">
            <a:extLst>
              <a:ext uri="{FF2B5EF4-FFF2-40B4-BE49-F238E27FC236}">
                <a16:creationId xmlns:a16="http://schemas.microsoft.com/office/drawing/2014/main" id="{BB47D729-0D6A-4B0F-93ED-880C3808A40B}"/>
              </a:ext>
            </a:extLst>
          </p:cNvPr>
          <p:cNvSpPr/>
          <p:nvPr/>
        </p:nvSpPr>
        <p:spPr>
          <a:xfrm>
            <a:off x="9671601"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7" name="Oval 446">
            <a:extLst>
              <a:ext uri="{FF2B5EF4-FFF2-40B4-BE49-F238E27FC236}">
                <a16:creationId xmlns:a16="http://schemas.microsoft.com/office/drawing/2014/main" id="{190DC5D0-B6ED-4827-97C2-97FA45216255}"/>
              </a:ext>
            </a:extLst>
          </p:cNvPr>
          <p:cNvSpPr/>
          <p:nvPr/>
        </p:nvSpPr>
        <p:spPr>
          <a:xfrm>
            <a:off x="9919592"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8" name="Oval 447">
            <a:extLst>
              <a:ext uri="{FF2B5EF4-FFF2-40B4-BE49-F238E27FC236}">
                <a16:creationId xmlns:a16="http://schemas.microsoft.com/office/drawing/2014/main" id="{3C74716C-99F7-49AA-A92D-F5AB49AC809E}"/>
              </a:ext>
            </a:extLst>
          </p:cNvPr>
          <p:cNvSpPr/>
          <p:nvPr/>
        </p:nvSpPr>
        <p:spPr>
          <a:xfrm>
            <a:off x="9645674"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49" name="Oval 448">
            <a:extLst>
              <a:ext uri="{FF2B5EF4-FFF2-40B4-BE49-F238E27FC236}">
                <a16:creationId xmlns:a16="http://schemas.microsoft.com/office/drawing/2014/main" id="{7254BC0F-BE08-4E75-92C6-FD20076DD02D}"/>
              </a:ext>
            </a:extLst>
          </p:cNvPr>
          <p:cNvSpPr/>
          <p:nvPr/>
        </p:nvSpPr>
        <p:spPr>
          <a:xfrm>
            <a:off x="9904951"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0" name="Oval 449">
            <a:extLst>
              <a:ext uri="{FF2B5EF4-FFF2-40B4-BE49-F238E27FC236}">
                <a16:creationId xmlns:a16="http://schemas.microsoft.com/office/drawing/2014/main" id="{AD0FF018-C590-457F-9A80-2A3250EE605F}"/>
              </a:ext>
            </a:extLst>
          </p:cNvPr>
          <p:cNvSpPr/>
          <p:nvPr/>
        </p:nvSpPr>
        <p:spPr>
          <a:xfrm>
            <a:off x="9982878"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1" name="Oval 450">
            <a:extLst>
              <a:ext uri="{FF2B5EF4-FFF2-40B4-BE49-F238E27FC236}">
                <a16:creationId xmlns:a16="http://schemas.microsoft.com/office/drawing/2014/main" id="{CF0902F0-D709-4DB7-B1ED-752619A2B698}"/>
              </a:ext>
            </a:extLst>
          </p:cNvPr>
          <p:cNvSpPr/>
          <p:nvPr/>
        </p:nvSpPr>
        <p:spPr>
          <a:xfrm>
            <a:off x="9936256"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2" name="Oval 451">
            <a:extLst>
              <a:ext uri="{FF2B5EF4-FFF2-40B4-BE49-F238E27FC236}">
                <a16:creationId xmlns:a16="http://schemas.microsoft.com/office/drawing/2014/main" id="{B5F6DE34-3EE3-44B0-B010-7ED1143AD64B}"/>
              </a:ext>
            </a:extLst>
          </p:cNvPr>
          <p:cNvSpPr/>
          <p:nvPr/>
        </p:nvSpPr>
        <p:spPr>
          <a:xfrm>
            <a:off x="9648108"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3" name="Oval 452">
            <a:extLst>
              <a:ext uri="{FF2B5EF4-FFF2-40B4-BE49-F238E27FC236}">
                <a16:creationId xmlns:a16="http://schemas.microsoft.com/office/drawing/2014/main" id="{1FE4FF35-9029-49EC-BDCA-03E81FD88A43}"/>
              </a:ext>
            </a:extLst>
          </p:cNvPr>
          <p:cNvSpPr/>
          <p:nvPr/>
        </p:nvSpPr>
        <p:spPr>
          <a:xfrm>
            <a:off x="9611110"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4" name="Oval 453">
            <a:extLst>
              <a:ext uri="{FF2B5EF4-FFF2-40B4-BE49-F238E27FC236}">
                <a16:creationId xmlns:a16="http://schemas.microsoft.com/office/drawing/2014/main" id="{B8442237-7DE4-453A-9134-D29B25D39014}"/>
              </a:ext>
            </a:extLst>
          </p:cNvPr>
          <p:cNvSpPr/>
          <p:nvPr/>
        </p:nvSpPr>
        <p:spPr>
          <a:xfrm>
            <a:off x="9652811"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55" name="Straight Connector 454">
            <a:extLst>
              <a:ext uri="{FF2B5EF4-FFF2-40B4-BE49-F238E27FC236}">
                <a16:creationId xmlns:a16="http://schemas.microsoft.com/office/drawing/2014/main" id="{10C42263-A7EF-4736-877A-DBF86B47A93E}"/>
              </a:ext>
            </a:extLst>
          </p:cNvPr>
          <p:cNvCxnSpPr>
            <a:cxnSpLocks/>
          </p:cNvCxnSpPr>
          <p:nvPr/>
        </p:nvCxnSpPr>
        <p:spPr>
          <a:xfrm>
            <a:off x="5423158" y="430672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a:extLst>
              <a:ext uri="{FF2B5EF4-FFF2-40B4-BE49-F238E27FC236}">
                <a16:creationId xmlns:a16="http://schemas.microsoft.com/office/drawing/2014/main" id="{EB58D888-EFF8-45E0-B817-59DD11A6DD32}"/>
              </a:ext>
            </a:extLst>
          </p:cNvPr>
          <p:cNvCxnSpPr/>
          <p:nvPr/>
        </p:nvCxnSpPr>
        <p:spPr>
          <a:xfrm>
            <a:off x="8281411" y="369337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a:extLst>
              <a:ext uri="{FF2B5EF4-FFF2-40B4-BE49-F238E27FC236}">
                <a16:creationId xmlns:a16="http://schemas.microsoft.com/office/drawing/2014/main" id="{1A6A0BF7-CB7B-40A1-AE5F-215D85C53783}"/>
              </a:ext>
            </a:extLst>
          </p:cNvPr>
          <p:cNvCxnSpPr>
            <a:cxnSpLocks/>
          </p:cNvCxnSpPr>
          <p:nvPr/>
        </p:nvCxnSpPr>
        <p:spPr>
          <a:xfrm flipV="1">
            <a:off x="8255560" y="370279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a:extLst>
              <a:ext uri="{FF2B5EF4-FFF2-40B4-BE49-F238E27FC236}">
                <a16:creationId xmlns:a16="http://schemas.microsoft.com/office/drawing/2014/main" id="{6B55EC9F-E11F-40F3-9449-BB077E148C84}"/>
              </a:ext>
            </a:extLst>
          </p:cNvPr>
          <p:cNvCxnSpPr>
            <a:cxnSpLocks/>
          </p:cNvCxnSpPr>
          <p:nvPr/>
        </p:nvCxnSpPr>
        <p:spPr>
          <a:xfrm flipV="1">
            <a:off x="8224675" y="410095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a:extLst>
              <a:ext uri="{FF2B5EF4-FFF2-40B4-BE49-F238E27FC236}">
                <a16:creationId xmlns:a16="http://schemas.microsoft.com/office/drawing/2014/main" id="{F162EF6D-D752-4B02-A0AD-580D7DC41C22}"/>
              </a:ext>
            </a:extLst>
          </p:cNvPr>
          <p:cNvCxnSpPr>
            <a:cxnSpLocks/>
          </p:cNvCxnSpPr>
          <p:nvPr/>
        </p:nvCxnSpPr>
        <p:spPr>
          <a:xfrm flipV="1">
            <a:off x="8251405" y="390052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56AACF5-6E4D-446E-A77E-F8997B8214FB}"/>
              </a:ext>
            </a:extLst>
          </p:cNvPr>
          <p:cNvCxnSpPr>
            <a:cxnSpLocks/>
          </p:cNvCxnSpPr>
          <p:nvPr/>
        </p:nvCxnSpPr>
        <p:spPr>
          <a:xfrm flipH="1" flipV="1">
            <a:off x="8475731" y="370160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4D64E5B8-6203-44BC-9D97-A10617F4F2E6}"/>
              </a:ext>
            </a:extLst>
          </p:cNvPr>
          <p:cNvCxnSpPr>
            <a:cxnSpLocks/>
          </p:cNvCxnSpPr>
          <p:nvPr/>
        </p:nvCxnSpPr>
        <p:spPr>
          <a:xfrm flipV="1">
            <a:off x="8504991" y="389180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ACBCC9C-05AE-43EF-ABCF-AA38420AC6AC}"/>
              </a:ext>
            </a:extLst>
          </p:cNvPr>
          <p:cNvCxnSpPr>
            <a:cxnSpLocks/>
          </p:cNvCxnSpPr>
          <p:nvPr/>
        </p:nvCxnSpPr>
        <p:spPr>
          <a:xfrm flipV="1">
            <a:off x="8381768" y="332163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52ADDDBB-B336-4679-9E70-43253CFD9E6C}"/>
              </a:ext>
            </a:extLst>
          </p:cNvPr>
          <p:cNvCxnSpPr>
            <a:cxnSpLocks/>
          </p:cNvCxnSpPr>
          <p:nvPr/>
        </p:nvCxnSpPr>
        <p:spPr>
          <a:xfrm flipV="1">
            <a:off x="8244730" y="410095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E459DDD-50C3-437B-BE4C-583ED012A2AD}"/>
              </a:ext>
            </a:extLst>
          </p:cNvPr>
          <p:cNvCxnSpPr>
            <a:cxnSpLocks/>
          </p:cNvCxnSpPr>
          <p:nvPr/>
        </p:nvCxnSpPr>
        <p:spPr>
          <a:xfrm flipH="1" flipV="1">
            <a:off x="8504959" y="408687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a:extLst>
              <a:ext uri="{FF2B5EF4-FFF2-40B4-BE49-F238E27FC236}">
                <a16:creationId xmlns:a16="http://schemas.microsoft.com/office/drawing/2014/main" id="{32B1285A-83BB-453A-A911-8F8B26780F2B}"/>
              </a:ext>
            </a:extLst>
          </p:cNvPr>
          <p:cNvCxnSpPr>
            <a:cxnSpLocks/>
          </p:cNvCxnSpPr>
          <p:nvPr/>
        </p:nvCxnSpPr>
        <p:spPr>
          <a:xfrm flipH="1" flipV="1">
            <a:off x="8511665" y="408687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a:extLst>
              <a:ext uri="{FF2B5EF4-FFF2-40B4-BE49-F238E27FC236}">
                <a16:creationId xmlns:a16="http://schemas.microsoft.com/office/drawing/2014/main" id="{1CBC7E85-CCB7-43A5-94A9-BCD0D46AAFE5}"/>
              </a:ext>
            </a:extLst>
          </p:cNvPr>
          <p:cNvCxnSpPr>
            <a:cxnSpLocks/>
          </p:cNvCxnSpPr>
          <p:nvPr/>
        </p:nvCxnSpPr>
        <p:spPr>
          <a:xfrm flipV="1">
            <a:off x="8243442" y="332454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a:extLst>
              <a:ext uri="{FF2B5EF4-FFF2-40B4-BE49-F238E27FC236}">
                <a16:creationId xmlns:a16="http://schemas.microsoft.com/office/drawing/2014/main" id="{7215F5E0-0A86-4B01-AED8-4503BCE0C152}"/>
              </a:ext>
            </a:extLst>
          </p:cNvPr>
          <p:cNvCxnSpPr>
            <a:cxnSpLocks/>
          </p:cNvCxnSpPr>
          <p:nvPr/>
        </p:nvCxnSpPr>
        <p:spPr>
          <a:xfrm>
            <a:off x="8531799" y="3324543"/>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a:extLst>
              <a:ext uri="{FF2B5EF4-FFF2-40B4-BE49-F238E27FC236}">
                <a16:creationId xmlns:a16="http://schemas.microsoft.com/office/drawing/2014/main" id="{8CC7A087-B63D-4849-93D8-0D6B8876B24F}"/>
              </a:ext>
            </a:extLst>
          </p:cNvPr>
          <p:cNvCxnSpPr>
            <a:cxnSpLocks/>
          </p:cNvCxnSpPr>
          <p:nvPr/>
        </p:nvCxnSpPr>
        <p:spPr>
          <a:xfrm>
            <a:off x="8731892" y="3324160"/>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a:extLst>
              <a:ext uri="{FF2B5EF4-FFF2-40B4-BE49-F238E27FC236}">
                <a16:creationId xmlns:a16="http://schemas.microsoft.com/office/drawing/2014/main" id="{1BC83283-F2C0-4A0B-8D80-5617B10DB854}"/>
              </a:ext>
            </a:extLst>
          </p:cNvPr>
          <p:cNvCxnSpPr>
            <a:cxnSpLocks/>
          </p:cNvCxnSpPr>
          <p:nvPr/>
        </p:nvCxnSpPr>
        <p:spPr>
          <a:xfrm>
            <a:off x="8405395" y="332454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a:extLst>
              <a:ext uri="{FF2B5EF4-FFF2-40B4-BE49-F238E27FC236}">
                <a16:creationId xmlns:a16="http://schemas.microsoft.com/office/drawing/2014/main" id="{9DBB3CC4-9EF7-410C-8330-9369848E9CC0}"/>
              </a:ext>
            </a:extLst>
          </p:cNvPr>
          <p:cNvCxnSpPr>
            <a:cxnSpLocks/>
          </p:cNvCxnSpPr>
          <p:nvPr/>
        </p:nvCxnSpPr>
        <p:spPr>
          <a:xfrm>
            <a:off x="8050377" y="3354813"/>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a:extLst>
              <a:ext uri="{FF2B5EF4-FFF2-40B4-BE49-F238E27FC236}">
                <a16:creationId xmlns:a16="http://schemas.microsoft.com/office/drawing/2014/main" id="{37F8E84A-351A-4A58-B355-FDF4D59DE475}"/>
              </a:ext>
            </a:extLst>
          </p:cNvPr>
          <p:cNvCxnSpPr>
            <a:cxnSpLocks/>
          </p:cNvCxnSpPr>
          <p:nvPr/>
        </p:nvCxnSpPr>
        <p:spPr>
          <a:xfrm flipH="1">
            <a:off x="7862416" y="3358370"/>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a:extLst>
              <a:ext uri="{FF2B5EF4-FFF2-40B4-BE49-F238E27FC236}">
                <a16:creationId xmlns:a16="http://schemas.microsoft.com/office/drawing/2014/main" id="{7E469137-FAC7-451E-9421-3614A6CC5282}"/>
              </a:ext>
            </a:extLst>
          </p:cNvPr>
          <p:cNvCxnSpPr>
            <a:cxnSpLocks/>
          </p:cNvCxnSpPr>
          <p:nvPr/>
        </p:nvCxnSpPr>
        <p:spPr>
          <a:xfrm flipV="1">
            <a:off x="8392369" y="321888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7826CDB6-1946-4412-A637-C4322111C544}"/>
              </a:ext>
            </a:extLst>
          </p:cNvPr>
          <p:cNvCxnSpPr>
            <a:cxnSpLocks/>
          </p:cNvCxnSpPr>
          <p:nvPr/>
        </p:nvCxnSpPr>
        <p:spPr>
          <a:xfrm flipV="1">
            <a:off x="8304050" y="320980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D5D7BE40-AA5B-4426-905A-2E6A435A5B19}"/>
              </a:ext>
            </a:extLst>
          </p:cNvPr>
          <p:cNvSpPr/>
          <p:nvPr/>
        </p:nvSpPr>
        <p:spPr>
          <a:xfrm>
            <a:off x="8712027" y="332437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22B6CFE3-D1B4-40DE-B319-F02C28CB5393}"/>
              </a:ext>
            </a:extLst>
          </p:cNvPr>
          <p:cNvSpPr/>
          <p:nvPr/>
        </p:nvSpPr>
        <p:spPr>
          <a:xfrm>
            <a:off x="8907652" y="331508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6E436D84-7EFD-40B3-A600-80AD6BC74BA9}"/>
              </a:ext>
            </a:extLst>
          </p:cNvPr>
          <p:cNvSpPr/>
          <p:nvPr/>
        </p:nvSpPr>
        <p:spPr>
          <a:xfrm>
            <a:off x="8525716" y="33150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7" name="Oval 476">
            <a:extLst>
              <a:ext uri="{FF2B5EF4-FFF2-40B4-BE49-F238E27FC236}">
                <a16:creationId xmlns:a16="http://schemas.microsoft.com/office/drawing/2014/main" id="{EE461EF4-FAD0-4631-9635-55312937DF47}"/>
              </a:ext>
            </a:extLst>
          </p:cNvPr>
          <p:cNvSpPr/>
          <p:nvPr/>
        </p:nvSpPr>
        <p:spPr>
          <a:xfrm>
            <a:off x="8421132" y="320320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8" name="Oval 477">
            <a:extLst>
              <a:ext uri="{FF2B5EF4-FFF2-40B4-BE49-F238E27FC236}">
                <a16:creationId xmlns:a16="http://schemas.microsoft.com/office/drawing/2014/main" id="{EB116A53-07CB-408D-887F-5DABE1F4A59F}"/>
              </a:ext>
            </a:extLst>
          </p:cNvPr>
          <p:cNvSpPr/>
          <p:nvPr/>
        </p:nvSpPr>
        <p:spPr>
          <a:xfrm>
            <a:off x="8285733" y="322192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9" name="Oval 478">
            <a:extLst>
              <a:ext uri="{FF2B5EF4-FFF2-40B4-BE49-F238E27FC236}">
                <a16:creationId xmlns:a16="http://schemas.microsoft.com/office/drawing/2014/main" id="{242B1B21-A4BB-4C11-810D-6CF56BE9D86B}"/>
              </a:ext>
            </a:extLst>
          </p:cNvPr>
          <p:cNvSpPr/>
          <p:nvPr/>
        </p:nvSpPr>
        <p:spPr>
          <a:xfrm>
            <a:off x="8227969" y="334131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0" name="Oval 479">
            <a:extLst>
              <a:ext uri="{FF2B5EF4-FFF2-40B4-BE49-F238E27FC236}">
                <a16:creationId xmlns:a16="http://schemas.microsoft.com/office/drawing/2014/main" id="{5CA96BB0-C9E5-4819-A8E8-6E6233D66B13}"/>
              </a:ext>
            </a:extLst>
          </p:cNvPr>
          <p:cNvSpPr/>
          <p:nvPr/>
        </p:nvSpPr>
        <p:spPr>
          <a:xfrm>
            <a:off x="8029303" y="3347906"/>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1" name="Oval 480">
            <a:extLst>
              <a:ext uri="{FF2B5EF4-FFF2-40B4-BE49-F238E27FC236}">
                <a16:creationId xmlns:a16="http://schemas.microsoft.com/office/drawing/2014/main" id="{EBF3D34E-7602-45AE-9D4C-FF5B5F9F9B46}"/>
              </a:ext>
            </a:extLst>
          </p:cNvPr>
          <p:cNvSpPr/>
          <p:nvPr/>
        </p:nvSpPr>
        <p:spPr>
          <a:xfrm>
            <a:off x="7842322" y="335989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2" name="Oval 481">
            <a:extLst>
              <a:ext uri="{FF2B5EF4-FFF2-40B4-BE49-F238E27FC236}">
                <a16:creationId xmlns:a16="http://schemas.microsoft.com/office/drawing/2014/main" id="{6BC4C722-FB8D-4804-A994-5585E9990EC8}"/>
              </a:ext>
            </a:extLst>
          </p:cNvPr>
          <p:cNvSpPr/>
          <p:nvPr/>
        </p:nvSpPr>
        <p:spPr>
          <a:xfrm>
            <a:off x="8378082" y="331139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3" name="Oval 482">
            <a:extLst>
              <a:ext uri="{FF2B5EF4-FFF2-40B4-BE49-F238E27FC236}">
                <a16:creationId xmlns:a16="http://schemas.microsoft.com/office/drawing/2014/main" id="{6DA140CF-83CB-4EB2-946C-C4EF89CE1FEC}"/>
              </a:ext>
            </a:extLst>
          </p:cNvPr>
          <p:cNvSpPr/>
          <p:nvPr/>
        </p:nvSpPr>
        <p:spPr>
          <a:xfrm>
            <a:off x="8390386" y="366853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4" name="Oval 483">
            <a:extLst>
              <a:ext uri="{FF2B5EF4-FFF2-40B4-BE49-F238E27FC236}">
                <a16:creationId xmlns:a16="http://schemas.microsoft.com/office/drawing/2014/main" id="{344332ED-7B4F-48EF-9AAF-E0BE4941668F}"/>
              </a:ext>
            </a:extLst>
          </p:cNvPr>
          <p:cNvSpPr/>
          <p:nvPr/>
        </p:nvSpPr>
        <p:spPr>
          <a:xfrm>
            <a:off x="8470642" y="368273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5" name="Oval 484">
            <a:extLst>
              <a:ext uri="{FF2B5EF4-FFF2-40B4-BE49-F238E27FC236}">
                <a16:creationId xmlns:a16="http://schemas.microsoft.com/office/drawing/2014/main" id="{7D8D70BF-C0BD-4EF3-9183-D1DB9BFA0DB9}"/>
              </a:ext>
            </a:extLst>
          </p:cNvPr>
          <p:cNvSpPr/>
          <p:nvPr/>
        </p:nvSpPr>
        <p:spPr>
          <a:xfrm>
            <a:off x="8262410" y="368621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6" name="Oval 485">
            <a:extLst>
              <a:ext uri="{FF2B5EF4-FFF2-40B4-BE49-F238E27FC236}">
                <a16:creationId xmlns:a16="http://schemas.microsoft.com/office/drawing/2014/main" id="{E57FB9C9-079F-4C6F-B300-3D766655212F}"/>
              </a:ext>
            </a:extLst>
          </p:cNvPr>
          <p:cNvSpPr/>
          <p:nvPr/>
        </p:nvSpPr>
        <p:spPr>
          <a:xfrm>
            <a:off x="8510401" y="38780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7" name="Oval 486">
            <a:extLst>
              <a:ext uri="{FF2B5EF4-FFF2-40B4-BE49-F238E27FC236}">
                <a16:creationId xmlns:a16="http://schemas.microsoft.com/office/drawing/2014/main" id="{5BB2B8E5-7F86-4EAB-B581-B7D81FC07173}"/>
              </a:ext>
            </a:extLst>
          </p:cNvPr>
          <p:cNvSpPr/>
          <p:nvPr/>
        </p:nvSpPr>
        <p:spPr>
          <a:xfrm>
            <a:off x="8236483" y="388676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8" name="Oval 487">
            <a:extLst>
              <a:ext uri="{FF2B5EF4-FFF2-40B4-BE49-F238E27FC236}">
                <a16:creationId xmlns:a16="http://schemas.microsoft.com/office/drawing/2014/main" id="{A3DF22AD-4F89-49A8-8A48-0FD5D694C0D9}"/>
              </a:ext>
            </a:extLst>
          </p:cNvPr>
          <p:cNvSpPr/>
          <p:nvPr/>
        </p:nvSpPr>
        <p:spPr>
          <a:xfrm>
            <a:off x="8495760" y="407494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89" name="Oval 488">
            <a:extLst>
              <a:ext uri="{FF2B5EF4-FFF2-40B4-BE49-F238E27FC236}">
                <a16:creationId xmlns:a16="http://schemas.microsoft.com/office/drawing/2014/main" id="{FEAADD6B-067F-4F9F-A7EE-FF3F4622E04B}"/>
              </a:ext>
            </a:extLst>
          </p:cNvPr>
          <p:cNvSpPr/>
          <p:nvPr/>
        </p:nvSpPr>
        <p:spPr>
          <a:xfrm>
            <a:off x="8573687" y="412969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0" name="Oval 489">
            <a:extLst>
              <a:ext uri="{FF2B5EF4-FFF2-40B4-BE49-F238E27FC236}">
                <a16:creationId xmlns:a16="http://schemas.microsoft.com/office/drawing/2014/main" id="{EDE3C93D-FFC9-4E3D-AC3E-6F39FA6D916B}"/>
              </a:ext>
            </a:extLst>
          </p:cNvPr>
          <p:cNvSpPr/>
          <p:nvPr/>
        </p:nvSpPr>
        <p:spPr>
          <a:xfrm>
            <a:off x="8527065" y="416537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1" name="Oval 490">
            <a:extLst>
              <a:ext uri="{FF2B5EF4-FFF2-40B4-BE49-F238E27FC236}">
                <a16:creationId xmlns:a16="http://schemas.microsoft.com/office/drawing/2014/main" id="{9A91B406-2303-412B-A1A3-16B7E60288A3}"/>
              </a:ext>
            </a:extLst>
          </p:cNvPr>
          <p:cNvSpPr/>
          <p:nvPr/>
        </p:nvSpPr>
        <p:spPr>
          <a:xfrm>
            <a:off x="8238917" y="408978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2" name="Oval 491">
            <a:extLst>
              <a:ext uri="{FF2B5EF4-FFF2-40B4-BE49-F238E27FC236}">
                <a16:creationId xmlns:a16="http://schemas.microsoft.com/office/drawing/2014/main" id="{BED3F371-1638-43BF-A3C9-12CAF97A70ED}"/>
              </a:ext>
            </a:extLst>
          </p:cNvPr>
          <p:cNvSpPr/>
          <p:nvPr/>
        </p:nvSpPr>
        <p:spPr>
          <a:xfrm>
            <a:off x="8201919" y="415684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3" name="Oval 492">
            <a:extLst>
              <a:ext uri="{FF2B5EF4-FFF2-40B4-BE49-F238E27FC236}">
                <a16:creationId xmlns:a16="http://schemas.microsoft.com/office/drawing/2014/main" id="{371528AC-1E14-45AD-BF6B-1A8C94F9F0BC}"/>
              </a:ext>
            </a:extLst>
          </p:cNvPr>
          <p:cNvSpPr/>
          <p:nvPr/>
        </p:nvSpPr>
        <p:spPr>
          <a:xfrm>
            <a:off x="8243620" y="416421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Freeform: Shape 493">
            <a:extLst>
              <a:ext uri="{FF2B5EF4-FFF2-40B4-BE49-F238E27FC236}">
                <a16:creationId xmlns:a16="http://schemas.microsoft.com/office/drawing/2014/main" id="{990D51B1-0C6C-40EC-88B1-2D324C012721}"/>
              </a:ext>
            </a:extLst>
          </p:cNvPr>
          <p:cNvSpPr/>
          <p:nvPr/>
        </p:nvSpPr>
        <p:spPr>
          <a:xfrm>
            <a:off x="8528438" y="2995190"/>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5" name="Freeform: Shape 494">
            <a:extLst>
              <a:ext uri="{FF2B5EF4-FFF2-40B4-BE49-F238E27FC236}">
                <a16:creationId xmlns:a16="http://schemas.microsoft.com/office/drawing/2014/main" id="{ABCADDCB-EB0D-44CF-80E6-39EF1DBA3C8F}"/>
              </a:ext>
            </a:extLst>
          </p:cNvPr>
          <p:cNvSpPr/>
          <p:nvPr/>
        </p:nvSpPr>
        <p:spPr>
          <a:xfrm flipH="1">
            <a:off x="7851068" y="3027698"/>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496" name="Arrow: Right 495">
            <a:extLst>
              <a:ext uri="{FF2B5EF4-FFF2-40B4-BE49-F238E27FC236}">
                <a16:creationId xmlns:a16="http://schemas.microsoft.com/office/drawing/2014/main" id="{0BEB2DAB-A968-42F6-841B-2D0C471A0C2C}"/>
              </a:ext>
            </a:extLst>
          </p:cNvPr>
          <p:cNvSpPr/>
          <p:nvPr/>
        </p:nvSpPr>
        <p:spPr>
          <a:xfrm>
            <a:off x="5478898" y="511391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97" name="TextBox 496">
            <a:extLst>
              <a:ext uri="{FF2B5EF4-FFF2-40B4-BE49-F238E27FC236}">
                <a16:creationId xmlns:a16="http://schemas.microsoft.com/office/drawing/2014/main" id="{C6F9FA51-699B-4C58-B849-8BC93296F935}"/>
              </a:ext>
            </a:extLst>
          </p:cNvPr>
          <p:cNvSpPr txBox="1"/>
          <p:nvPr/>
        </p:nvSpPr>
        <p:spPr>
          <a:xfrm>
            <a:off x="5443652" y="5726940"/>
            <a:ext cx="589562" cy="184666"/>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p:txBody>
      </p:sp>
      <p:cxnSp>
        <p:nvCxnSpPr>
          <p:cNvPr id="498" name="Straight Connector 497">
            <a:extLst>
              <a:ext uri="{FF2B5EF4-FFF2-40B4-BE49-F238E27FC236}">
                <a16:creationId xmlns:a16="http://schemas.microsoft.com/office/drawing/2014/main" id="{CFB08938-FD26-49ED-93EF-D7732BB0A16B}"/>
              </a:ext>
            </a:extLst>
          </p:cNvPr>
          <p:cNvCxnSpPr>
            <a:cxnSpLocks/>
          </p:cNvCxnSpPr>
          <p:nvPr/>
        </p:nvCxnSpPr>
        <p:spPr>
          <a:xfrm>
            <a:off x="5397431" y="4770883"/>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a:extLst>
              <a:ext uri="{FF2B5EF4-FFF2-40B4-BE49-F238E27FC236}">
                <a16:creationId xmlns:a16="http://schemas.microsoft.com/office/drawing/2014/main" id="{B3B1738A-A702-4DA6-8DFF-5277ED7A323B}"/>
              </a:ext>
            </a:extLst>
          </p:cNvPr>
          <p:cNvCxnSpPr>
            <a:cxnSpLocks/>
          </p:cNvCxnSpPr>
          <p:nvPr/>
        </p:nvCxnSpPr>
        <p:spPr>
          <a:xfrm>
            <a:off x="5397431" y="6140959"/>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00" name="Freeform: Shape 499">
            <a:extLst>
              <a:ext uri="{FF2B5EF4-FFF2-40B4-BE49-F238E27FC236}">
                <a16:creationId xmlns:a16="http://schemas.microsoft.com/office/drawing/2014/main" id="{1BDCA63C-3C85-414E-91CF-839DADAD1D80}"/>
              </a:ext>
            </a:extLst>
          </p:cNvPr>
          <p:cNvSpPr/>
          <p:nvPr/>
        </p:nvSpPr>
        <p:spPr>
          <a:xfrm rot="16200000" flipH="1">
            <a:off x="6110405" y="3339732"/>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501" name="Freeform: Shape 500">
            <a:extLst>
              <a:ext uri="{FF2B5EF4-FFF2-40B4-BE49-F238E27FC236}">
                <a16:creationId xmlns:a16="http://schemas.microsoft.com/office/drawing/2014/main" id="{B833132B-45A1-4942-A079-D943E4FE481B}"/>
              </a:ext>
            </a:extLst>
          </p:cNvPr>
          <p:cNvSpPr/>
          <p:nvPr/>
        </p:nvSpPr>
        <p:spPr>
          <a:xfrm rot="5400000">
            <a:off x="6864392" y="3339734"/>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502" name="Straight Connector 501">
            <a:extLst>
              <a:ext uri="{FF2B5EF4-FFF2-40B4-BE49-F238E27FC236}">
                <a16:creationId xmlns:a16="http://schemas.microsoft.com/office/drawing/2014/main" id="{1DBBFA81-EECF-4EB9-8929-004852A93457}"/>
              </a:ext>
            </a:extLst>
          </p:cNvPr>
          <p:cNvCxnSpPr/>
          <p:nvPr/>
        </p:nvCxnSpPr>
        <p:spPr>
          <a:xfrm flipH="1">
            <a:off x="7377462"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a:extLst>
              <a:ext uri="{FF2B5EF4-FFF2-40B4-BE49-F238E27FC236}">
                <a16:creationId xmlns:a16="http://schemas.microsoft.com/office/drawing/2014/main" id="{21A9EFFF-D2EB-46CD-ACAD-47BDD9C19028}"/>
              </a:ext>
            </a:extLst>
          </p:cNvPr>
          <p:cNvCxnSpPr>
            <a:cxnSpLocks/>
          </p:cNvCxnSpPr>
          <p:nvPr/>
        </p:nvCxnSpPr>
        <p:spPr>
          <a:xfrm flipH="1" flipV="1">
            <a:off x="7561834"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a:extLst>
              <a:ext uri="{FF2B5EF4-FFF2-40B4-BE49-F238E27FC236}">
                <a16:creationId xmlns:a16="http://schemas.microsoft.com/office/drawing/2014/main" id="{A905DD43-E9F4-4E0D-8406-AB4DC812AA27}"/>
              </a:ext>
            </a:extLst>
          </p:cNvPr>
          <p:cNvCxnSpPr>
            <a:cxnSpLocks/>
          </p:cNvCxnSpPr>
          <p:nvPr/>
        </p:nvCxnSpPr>
        <p:spPr>
          <a:xfrm flipH="1" flipV="1">
            <a:off x="7584855"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a:extLst>
              <a:ext uri="{FF2B5EF4-FFF2-40B4-BE49-F238E27FC236}">
                <a16:creationId xmlns:a16="http://schemas.microsoft.com/office/drawing/2014/main" id="{41D3B3F4-49EF-46B1-BF8A-DB40910A9BC8}"/>
              </a:ext>
            </a:extLst>
          </p:cNvPr>
          <p:cNvCxnSpPr>
            <a:cxnSpLocks/>
          </p:cNvCxnSpPr>
          <p:nvPr/>
        </p:nvCxnSpPr>
        <p:spPr>
          <a:xfrm flipH="1" flipV="1">
            <a:off x="7584823"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a:extLst>
              <a:ext uri="{FF2B5EF4-FFF2-40B4-BE49-F238E27FC236}">
                <a16:creationId xmlns:a16="http://schemas.microsoft.com/office/drawing/2014/main" id="{CDE7A1BE-81C5-4843-9673-85A09995B651}"/>
              </a:ext>
            </a:extLst>
          </p:cNvPr>
          <p:cNvCxnSpPr>
            <a:cxnSpLocks/>
          </p:cNvCxnSpPr>
          <p:nvPr/>
        </p:nvCxnSpPr>
        <p:spPr>
          <a:xfrm flipV="1">
            <a:off x="7327082"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a:extLst>
              <a:ext uri="{FF2B5EF4-FFF2-40B4-BE49-F238E27FC236}">
                <a16:creationId xmlns:a16="http://schemas.microsoft.com/office/drawing/2014/main" id="{90732C4E-5538-4BEE-94D0-B65A4A7D60BC}"/>
              </a:ext>
            </a:extLst>
          </p:cNvPr>
          <p:cNvCxnSpPr>
            <a:cxnSpLocks/>
          </p:cNvCxnSpPr>
          <p:nvPr/>
        </p:nvCxnSpPr>
        <p:spPr>
          <a:xfrm flipH="1" flipV="1">
            <a:off x="7331237"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08" name="Straight Connector 507">
            <a:extLst>
              <a:ext uri="{FF2B5EF4-FFF2-40B4-BE49-F238E27FC236}">
                <a16:creationId xmlns:a16="http://schemas.microsoft.com/office/drawing/2014/main" id="{0F2419E1-F560-4567-B9A6-F3463AC0DF62}"/>
              </a:ext>
            </a:extLst>
          </p:cNvPr>
          <p:cNvCxnSpPr>
            <a:cxnSpLocks/>
          </p:cNvCxnSpPr>
          <p:nvPr/>
        </p:nvCxnSpPr>
        <p:spPr>
          <a:xfrm flipH="1" flipV="1">
            <a:off x="7446002"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a:extLst>
              <a:ext uri="{FF2B5EF4-FFF2-40B4-BE49-F238E27FC236}">
                <a16:creationId xmlns:a16="http://schemas.microsoft.com/office/drawing/2014/main" id="{7D07E20C-5127-4049-8FD4-7C7612443A88}"/>
              </a:ext>
            </a:extLst>
          </p:cNvPr>
          <p:cNvCxnSpPr>
            <a:cxnSpLocks/>
          </p:cNvCxnSpPr>
          <p:nvPr/>
        </p:nvCxnSpPr>
        <p:spPr>
          <a:xfrm flipH="1" flipV="1">
            <a:off x="7578149"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a:extLst>
              <a:ext uri="{FF2B5EF4-FFF2-40B4-BE49-F238E27FC236}">
                <a16:creationId xmlns:a16="http://schemas.microsoft.com/office/drawing/2014/main" id="{85948359-D7F8-4111-9652-B489E40D22EB}"/>
              </a:ext>
            </a:extLst>
          </p:cNvPr>
          <p:cNvCxnSpPr>
            <a:cxnSpLocks/>
          </p:cNvCxnSpPr>
          <p:nvPr/>
        </p:nvCxnSpPr>
        <p:spPr>
          <a:xfrm flipV="1">
            <a:off x="7302310"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a:extLst>
              <a:ext uri="{FF2B5EF4-FFF2-40B4-BE49-F238E27FC236}">
                <a16:creationId xmlns:a16="http://schemas.microsoft.com/office/drawing/2014/main" id="{8EC4C5E5-3740-434C-8C62-9C6AD40CF33B}"/>
              </a:ext>
            </a:extLst>
          </p:cNvPr>
          <p:cNvCxnSpPr>
            <a:cxnSpLocks/>
          </p:cNvCxnSpPr>
          <p:nvPr/>
        </p:nvCxnSpPr>
        <p:spPr>
          <a:xfrm flipV="1">
            <a:off x="7263292"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F5EBBDA-E94F-47D0-A121-451BEB783913}"/>
              </a:ext>
            </a:extLst>
          </p:cNvPr>
          <p:cNvCxnSpPr>
            <a:cxnSpLocks/>
          </p:cNvCxnSpPr>
          <p:nvPr/>
        </p:nvCxnSpPr>
        <p:spPr>
          <a:xfrm flipH="1" flipV="1">
            <a:off x="7462632"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1C0279B5-591B-4319-A3E2-59F523C40264}"/>
              </a:ext>
            </a:extLst>
          </p:cNvPr>
          <p:cNvCxnSpPr>
            <a:cxnSpLocks/>
          </p:cNvCxnSpPr>
          <p:nvPr/>
        </p:nvCxnSpPr>
        <p:spPr>
          <a:xfrm flipH="1">
            <a:off x="7319780"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431E0220-1A1A-4459-B5E5-4A9DA7A220CE}"/>
              </a:ext>
            </a:extLst>
          </p:cNvPr>
          <p:cNvCxnSpPr>
            <a:cxnSpLocks/>
          </p:cNvCxnSpPr>
          <p:nvPr/>
        </p:nvCxnSpPr>
        <p:spPr>
          <a:xfrm flipH="1" flipV="1">
            <a:off x="7608161"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B89D8929-041F-441E-9D27-1D60D87D4263}"/>
              </a:ext>
            </a:extLst>
          </p:cNvPr>
          <p:cNvCxnSpPr>
            <a:cxnSpLocks/>
          </p:cNvCxnSpPr>
          <p:nvPr/>
        </p:nvCxnSpPr>
        <p:spPr>
          <a:xfrm>
            <a:off x="7768169"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16" name="Oval 515">
            <a:extLst>
              <a:ext uri="{FF2B5EF4-FFF2-40B4-BE49-F238E27FC236}">
                <a16:creationId xmlns:a16="http://schemas.microsoft.com/office/drawing/2014/main" id="{9A52EEAC-2A47-4F61-899C-78EDB426A939}"/>
              </a:ext>
            </a:extLst>
          </p:cNvPr>
          <p:cNvSpPr/>
          <p:nvPr/>
        </p:nvSpPr>
        <p:spPr>
          <a:xfrm flipH="1">
            <a:off x="7595072"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7" name="Oval 516">
            <a:extLst>
              <a:ext uri="{FF2B5EF4-FFF2-40B4-BE49-F238E27FC236}">
                <a16:creationId xmlns:a16="http://schemas.microsoft.com/office/drawing/2014/main" id="{E38E2697-E9EA-4D2C-A63C-46BDC359C405}"/>
              </a:ext>
            </a:extLst>
          </p:cNvPr>
          <p:cNvSpPr/>
          <p:nvPr/>
        </p:nvSpPr>
        <p:spPr>
          <a:xfrm flipH="1">
            <a:off x="7752051"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8" name="Oval 517">
            <a:extLst>
              <a:ext uri="{FF2B5EF4-FFF2-40B4-BE49-F238E27FC236}">
                <a16:creationId xmlns:a16="http://schemas.microsoft.com/office/drawing/2014/main" id="{2BE079A6-1E99-4618-8339-79D612916A47}"/>
              </a:ext>
            </a:extLst>
          </p:cNvPr>
          <p:cNvSpPr/>
          <p:nvPr/>
        </p:nvSpPr>
        <p:spPr>
          <a:xfrm flipH="1">
            <a:off x="7883662"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9" name="Oval 518">
            <a:extLst>
              <a:ext uri="{FF2B5EF4-FFF2-40B4-BE49-F238E27FC236}">
                <a16:creationId xmlns:a16="http://schemas.microsoft.com/office/drawing/2014/main" id="{BAAC08B2-9C88-46F3-8498-8B7DE0003310}"/>
              </a:ext>
            </a:extLst>
          </p:cNvPr>
          <p:cNvSpPr/>
          <p:nvPr/>
        </p:nvSpPr>
        <p:spPr>
          <a:xfrm flipH="1">
            <a:off x="7444959"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0" name="Oval 519">
            <a:extLst>
              <a:ext uri="{FF2B5EF4-FFF2-40B4-BE49-F238E27FC236}">
                <a16:creationId xmlns:a16="http://schemas.microsoft.com/office/drawing/2014/main" id="{7B67BB73-364F-4DEF-87FA-516947987839}"/>
              </a:ext>
            </a:extLst>
          </p:cNvPr>
          <p:cNvSpPr/>
          <p:nvPr/>
        </p:nvSpPr>
        <p:spPr>
          <a:xfrm flipH="1">
            <a:off x="7432655"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1" name="Oval 520">
            <a:extLst>
              <a:ext uri="{FF2B5EF4-FFF2-40B4-BE49-F238E27FC236}">
                <a16:creationId xmlns:a16="http://schemas.microsoft.com/office/drawing/2014/main" id="{FD60E2F2-79CE-435F-B2D2-CDD356AC4471}"/>
              </a:ext>
            </a:extLst>
          </p:cNvPr>
          <p:cNvSpPr/>
          <p:nvPr/>
        </p:nvSpPr>
        <p:spPr>
          <a:xfrm flipH="1">
            <a:off x="7352399"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2" name="Oval 521">
            <a:extLst>
              <a:ext uri="{FF2B5EF4-FFF2-40B4-BE49-F238E27FC236}">
                <a16:creationId xmlns:a16="http://schemas.microsoft.com/office/drawing/2014/main" id="{47379C53-8650-4156-B0CE-641044048172}"/>
              </a:ext>
            </a:extLst>
          </p:cNvPr>
          <p:cNvSpPr/>
          <p:nvPr/>
        </p:nvSpPr>
        <p:spPr>
          <a:xfrm flipH="1">
            <a:off x="7560631"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3" name="Oval 522">
            <a:extLst>
              <a:ext uri="{FF2B5EF4-FFF2-40B4-BE49-F238E27FC236}">
                <a16:creationId xmlns:a16="http://schemas.microsoft.com/office/drawing/2014/main" id="{F4A27C47-7D07-43A2-A972-42FA3E2E86FF}"/>
              </a:ext>
            </a:extLst>
          </p:cNvPr>
          <p:cNvSpPr/>
          <p:nvPr/>
        </p:nvSpPr>
        <p:spPr>
          <a:xfrm flipH="1">
            <a:off x="7312640"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4" name="Oval 523">
            <a:extLst>
              <a:ext uri="{FF2B5EF4-FFF2-40B4-BE49-F238E27FC236}">
                <a16:creationId xmlns:a16="http://schemas.microsoft.com/office/drawing/2014/main" id="{E7E728A9-8550-4A32-9F46-4B83A024AA12}"/>
              </a:ext>
            </a:extLst>
          </p:cNvPr>
          <p:cNvSpPr/>
          <p:nvPr/>
        </p:nvSpPr>
        <p:spPr>
          <a:xfrm flipH="1">
            <a:off x="7586558"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5" name="Oval 524">
            <a:extLst>
              <a:ext uri="{FF2B5EF4-FFF2-40B4-BE49-F238E27FC236}">
                <a16:creationId xmlns:a16="http://schemas.microsoft.com/office/drawing/2014/main" id="{C4D98784-F292-4212-A22C-7D428F3DC6D9}"/>
              </a:ext>
            </a:extLst>
          </p:cNvPr>
          <p:cNvSpPr/>
          <p:nvPr/>
        </p:nvSpPr>
        <p:spPr>
          <a:xfrm flipH="1">
            <a:off x="7327281"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6" name="Oval 525">
            <a:extLst>
              <a:ext uri="{FF2B5EF4-FFF2-40B4-BE49-F238E27FC236}">
                <a16:creationId xmlns:a16="http://schemas.microsoft.com/office/drawing/2014/main" id="{8AF2C5B6-F95A-4B1E-94E7-CFBA0AE9A69C}"/>
              </a:ext>
            </a:extLst>
          </p:cNvPr>
          <p:cNvSpPr/>
          <p:nvPr/>
        </p:nvSpPr>
        <p:spPr>
          <a:xfrm flipH="1">
            <a:off x="7249354"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7" name="Oval 526">
            <a:extLst>
              <a:ext uri="{FF2B5EF4-FFF2-40B4-BE49-F238E27FC236}">
                <a16:creationId xmlns:a16="http://schemas.microsoft.com/office/drawing/2014/main" id="{664524C9-34E7-4391-B46B-1C184CF6FC63}"/>
              </a:ext>
            </a:extLst>
          </p:cNvPr>
          <p:cNvSpPr/>
          <p:nvPr/>
        </p:nvSpPr>
        <p:spPr>
          <a:xfrm flipH="1">
            <a:off x="7295976"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8" name="Oval 527">
            <a:extLst>
              <a:ext uri="{FF2B5EF4-FFF2-40B4-BE49-F238E27FC236}">
                <a16:creationId xmlns:a16="http://schemas.microsoft.com/office/drawing/2014/main" id="{2347DB01-F641-4F50-8441-4E69C45EA8CF}"/>
              </a:ext>
            </a:extLst>
          </p:cNvPr>
          <p:cNvSpPr/>
          <p:nvPr/>
        </p:nvSpPr>
        <p:spPr>
          <a:xfrm flipH="1">
            <a:off x="7584124"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29" name="Oval 528">
            <a:extLst>
              <a:ext uri="{FF2B5EF4-FFF2-40B4-BE49-F238E27FC236}">
                <a16:creationId xmlns:a16="http://schemas.microsoft.com/office/drawing/2014/main" id="{5DAE4489-1D18-41E5-AA9E-7C86507CC0F4}"/>
              </a:ext>
            </a:extLst>
          </p:cNvPr>
          <p:cNvSpPr/>
          <p:nvPr/>
        </p:nvSpPr>
        <p:spPr>
          <a:xfrm flipH="1">
            <a:off x="7621122"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0" name="Oval 529">
            <a:extLst>
              <a:ext uri="{FF2B5EF4-FFF2-40B4-BE49-F238E27FC236}">
                <a16:creationId xmlns:a16="http://schemas.microsoft.com/office/drawing/2014/main" id="{13FE39DE-7546-4B5D-96C3-6A3D131B6607}"/>
              </a:ext>
            </a:extLst>
          </p:cNvPr>
          <p:cNvSpPr/>
          <p:nvPr/>
        </p:nvSpPr>
        <p:spPr>
          <a:xfrm flipH="1">
            <a:off x="7579421"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Freeform: Shape 530">
            <a:extLst>
              <a:ext uri="{FF2B5EF4-FFF2-40B4-BE49-F238E27FC236}">
                <a16:creationId xmlns:a16="http://schemas.microsoft.com/office/drawing/2014/main" id="{05E23B56-5653-407A-82A3-3ACA34C459C3}"/>
              </a:ext>
            </a:extLst>
          </p:cNvPr>
          <p:cNvSpPr/>
          <p:nvPr/>
        </p:nvSpPr>
        <p:spPr>
          <a:xfrm>
            <a:off x="7900459" y="514166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32" name="Straight Connector 531">
            <a:extLst>
              <a:ext uri="{FF2B5EF4-FFF2-40B4-BE49-F238E27FC236}">
                <a16:creationId xmlns:a16="http://schemas.microsoft.com/office/drawing/2014/main" id="{5F1EC6CC-1744-4C17-BD99-2B413C8896EC}"/>
              </a:ext>
            </a:extLst>
          </p:cNvPr>
          <p:cNvCxnSpPr>
            <a:cxnSpLocks/>
          </p:cNvCxnSpPr>
          <p:nvPr/>
        </p:nvCxnSpPr>
        <p:spPr>
          <a:xfrm flipH="1">
            <a:off x="7286562"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9C164C7D-394A-4096-AC45-66C972C6E3A5}"/>
              </a:ext>
            </a:extLst>
          </p:cNvPr>
          <p:cNvCxnSpPr>
            <a:cxnSpLocks/>
          </p:cNvCxnSpPr>
          <p:nvPr/>
        </p:nvCxnSpPr>
        <p:spPr>
          <a:xfrm flipH="1">
            <a:off x="7273463"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34" name="Oval 533">
            <a:extLst>
              <a:ext uri="{FF2B5EF4-FFF2-40B4-BE49-F238E27FC236}">
                <a16:creationId xmlns:a16="http://schemas.microsoft.com/office/drawing/2014/main" id="{331A5A6C-172B-461D-BD27-9B98A108837F}"/>
              </a:ext>
            </a:extLst>
          </p:cNvPr>
          <p:cNvSpPr/>
          <p:nvPr/>
        </p:nvSpPr>
        <p:spPr>
          <a:xfrm flipH="1">
            <a:off x="7273463"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95E0F33E-BB2F-4CA1-B3E6-2BA6481BBE69}"/>
              </a:ext>
            </a:extLst>
          </p:cNvPr>
          <p:cNvSpPr/>
          <p:nvPr/>
        </p:nvSpPr>
        <p:spPr>
          <a:xfrm flipH="1">
            <a:off x="7257845"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D46B0A71-16DF-4C58-8FF0-A033BC2FFE11}"/>
              </a:ext>
            </a:extLst>
          </p:cNvPr>
          <p:cNvSpPr/>
          <p:nvPr/>
        </p:nvSpPr>
        <p:spPr>
          <a:xfrm flipH="1">
            <a:off x="7292629"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37" name="Straight Connector 536">
            <a:extLst>
              <a:ext uri="{FF2B5EF4-FFF2-40B4-BE49-F238E27FC236}">
                <a16:creationId xmlns:a16="http://schemas.microsoft.com/office/drawing/2014/main" id="{BBE795A5-0675-45EE-854F-C78DCC3C4602}"/>
              </a:ext>
            </a:extLst>
          </p:cNvPr>
          <p:cNvCxnSpPr/>
          <p:nvPr/>
        </p:nvCxnSpPr>
        <p:spPr>
          <a:xfrm flipH="1">
            <a:off x="6448349"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F5E845CD-E4D1-4EF7-841F-D0B93A038727}"/>
              </a:ext>
            </a:extLst>
          </p:cNvPr>
          <p:cNvCxnSpPr>
            <a:cxnSpLocks/>
          </p:cNvCxnSpPr>
          <p:nvPr/>
        </p:nvCxnSpPr>
        <p:spPr>
          <a:xfrm flipH="1" flipV="1">
            <a:off x="6632721"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E74653CD-23A0-48E9-BD58-8FBC00B9DD4D}"/>
              </a:ext>
            </a:extLst>
          </p:cNvPr>
          <p:cNvCxnSpPr>
            <a:cxnSpLocks/>
          </p:cNvCxnSpPr>
          <p:nvPr/>
        </p:nvCxnSpPr>
        <p:spPr>
          <a:xfrm flipH="1" flipV="1">
            <a:off x="6655742"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a:extLst>
              <a:ext uri="{FF2B5EF4-FFF2-40B4-BE49-F238E27FC236}">
                <a16:creationId xmlns:a16="http://schemas.microsoft.com/office/drawing/2014/main" id="{7E8C3E31-C6A1-4BEC-AC56-9D7BA1258EAF}"/>
              </a:ext>
            </a:extLst>
          </p:cNvPr>
          <p:cNvCxnSpPr>
            <a:cxnSpLocks/>
          </p:cNvCxnSpPr>
          <p:nvPr/>
        </p:nvCxnSpPr>
        <p:spPr>
          <a:xfrm flipH="1" flipV="1">
            <a:off x="6655710"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40B2A1D9-78C4-46F3-98E1-B304693EEC0B}"/>
              </a:ext>
            </a:extLst>
          </p:cNvPr>
          <p:cNvCxnSpPr>
            <a:cxnSpLocks/>
          </p:cNvCxnSpPr>
          <p:nvPr/>
        </p:nvCxnSpPr>
        <p:spPr>
          <a:xfrm flipV="1">
            <a:off x="6397969"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67C707C0-0E3D-49EB-A103-B3DE0BBCDE09}"/>
              </a:ext>
            </a:extLst>
          </p:cNvPr>
          <p:cNvCxnSpPr>
            <a:cxnSpLocks/>
          </p:cNvCxnSpPr>
          <p:nvPr/>
        </p:nvCxnSpPr>
        <p:spPr>
          <a:xfrm flipH="1" flipV="1">
            <a:off x="6402124"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C8E34505-D5EA-4D2F-8580-2CB200347E6F}"/>
              </a:ext>
            </a:extLst>
          </p:cNvPr>
          <p:cNvCxnSpPr>
            <a:cxnSpLocks/>
          </p:cNvCxnSpPr>
          <p:nvPr/>
        </p:nvCxnSpPr>
        <p:spPr>
          <a:xfrm flipH="1" flipV="1">
            <a:off x="6516889"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4158029E-702E-466D-A8C1-00A6231CD066}"/>
              </a:ext>
            </a:extLst>
          </p:cNvPr>
          <p:cNvCxnSpPr>
            <a:cxnSpLocks/>
          </p:cNvCxnSpPr>
          <p:nvPr/>
        </p:nvCxnSpPr>
        <p:spPr>
          <a:xfrm flipH="1" flipV="1">
            <a:off x="6649036"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19C32365-5924-4E6E-B6B6-72E26103E66C}"/>
              </a:ext>
            </a:extLst>
          </p:cNvPr>
          <p:cNvCxnSpPr>
            <a:cxnSpLocks/>
          </p:cNvCxnSpPr>
          <p:nvPr/>
        </p:nvCxnSpPr>
        <p:spPr>
          <a:xfrm flipV="1">
            <a:off x="6373197"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14D26FAD-D421-4FE4-9478-7E733CD942AF}"/>
              </a:ext>
            </a:extLst>
          </p:cNvPr>
          <p:cNvCxnSpPr>
            <a:cxnSpLocks/>
          </p:cNvCxnSpPr>
          <p:nvPr/>
        </p:nvCxnSpPr>
        <p:spPr>
          <a:xfrm flipV="1">
            <a:off x="6334179"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D3ADBAB3-0141-4652-BC1A-6F21F836CD0B}"/>
              </a:ext>
            </a:extLst>
          </p:cNvPr>
          <p:cNvCxnSpPr>
            <a:cxnSpLocks/>
          </p:cNvCxnSpPr>
          <p:nvPr/>
        </p:nvCxnSpPr>
        <p:spPr>
          <a:xfrm flipH="1" flipV="1">
            <a:off x="6533519"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4548750D-4F4D-4016-AFDF-98788A4E9AA6}"/>
              </a:ext>
            </a:extLst>
          </p:cNvPr>
          <p:cNvCxnSpPr>
            <a:cxnSpLocks/>
          </p:cNvCxnSpPr>
          <p:nvPr/>
        </p:nvCxnSpPr>
        <p:spPr>
          <a:xfrm flipH="1">
            <a:off x="6362145" y="5130741"/>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46AE6F2B-C183-4B54-9974-3F438E0151F1}"/>
              </a:ext>
            </a:extLst>
          </p:cNvPr>
          <p:cNvCxnSpPr>
            <a:cxnSpLocks/>
          </p:cNvCxnSpPr>
          <p:nvPr/>
        </p:nvCxnSpPr>
        <p:spPr>
          <a:xfrm flipH="1">
            <a:off x="6349046" y="5298619"/>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7CD396B9-21AA-4EA0-899F-82265CDD9A5D}"/>
              </a:ext>
            </a:extLst>
          </p:cNvPr>
          <p:cNvCxnSpPr>
            <a:cxnSpLocks/>
          </p:cNvCxnSpPr>
          <p:nvPr/>
        </p:nvCxnSpPr>
        <p:spPr>
          <a:xfrm flipH="1">
            <a:off x="6390667"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404A12C7-2A4C-4694-B784-54341570EF57}"/>
              </a:ext>
            </a:extLst>
          </p:cNvPr>
          <p:cNvCxnSpPr>
            <a:cxnSpLocks/>
          </p:cNvCxnSpPr>
          <p:nvPr/>
        </p:nvCxnSpPr>
        <p:spPr>
          <a:xfrm flipH="1" flipV="1">
            <a:off x="6679048" y="5161012"/>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EF175B0A-B7A4-4E74-B07B-969F9D5F93BD}"/>
              </a:ext>
            </a:extLst>
          </p:cNvPr>
          <p:cNvCxnSpPr>
            <a:cxnSpLocks/>
          </p:cNvCxnSpPr>
          <p:nvPr/>
        </p:nvCxnSpPr>
        <p:spPr>
          <a:xfrm flipH="1" flipV="1">
            <a:off x="6705312" y="5297350"/>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4E31A836-56BE-4F6D-9800-646509A5E144}"/>
              </a:ext>
            </a:extLst>
          </p:cNvPr>
          <p:cNvSpPr/>
          <p:nvPr/>
        </p:nvSpPr>
        <p:spPr>
          <a:xfrm flipH="1">
            <a:off x="6349046" y="528743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99309972-26D9-4FA6-99B2-B050FEA6742F}"/>
              </a:ext>
            </a:extLst>
          </p:cNvPr>
          <p:cNvSpPr/>
          <p:nvPr/>
        </p:nvSpPr>
        <p:spPr>
          <a:xfrm flipH="1">
            <a:off x="6333428" y="546131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9DA14D73-AD62-48C4-949D-5E88573FF31B}"/>
              </a:ext>
            </a:extLst>
          </p:cNvPr>
          <p:cNvSpPr/>
          <p:nvPr/>
        </p:nvSpPr>
        <p:spPr>
          <a:xfrm flipH="1">
            <a:off x="6368212"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6" name="Oval 555">
            <a:extLst>
              <a:ext uri="{FF2B5EF4-FFF2-40B4-BE49-F238E27FC236}">
                <a16:creationId xmlns:a16="http://schemas.microsoft.com/office/drawing/2014/main" id="{01AADB51-79E5-4BBF-B82E-E9BDC713400F}"/>
              </a:ext>
            </a:extLst>
          </p:cNvPr>
          <p:cNvSpPr/>
          <p:nvPr/>
        </p:nvSpPr>
        <p:spPr>
          <a:xfrm flipH="1">
            <a:off x="6665959"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7" name="Oval 556">
            <a:extLst>
              <a:ext uri="{FF2B5EF4-FFF2-40B4-BE49-F238E27FC236}">
                <a16:creationId xmlns:a16="http://schemas.microsoft.com/office/drawing/2014/main" id="{EACB5394-2535-4722-B3F0-9B33089F8FDD}"/>
              </a:ext>
            </a:extLst>
          </p:cNvPr>
          <p:cNvSpPr/>
          <p:nvPr/>
        </p:nvSpPr>
        <p:spPr>
          <a:xfrm flipH="1">
            <a:off x="6692727" y="528017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8" name="Oval 557">
            <a:extLst>
              <a:ext uri="{FF2B5EF4-FFF2-40B4-BE49-F238E27FC236}">
                <a16:creationId xmlns:a16="http://schemas.microsoft.com/office/drawing/2014/main" id="{E8F06C29-C0AE-44E1-9B11-3258DC0641E7}"/>
              </a:ext>
            </a:extLst>
          </p:cNvPr>
          <p:cNvSpPr/>
          <p:nvPr/>
        </p:nvSpPr>
        <p:spPr>
          <a:xfrm flipH="1">
            <a:off x="6725750" y="54441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59" name="Group 558">
            <a:extLst>
              <a:ext uri="{FF2B5EF4-FFF2-40B4-BE49-F238E27FC236}">
                <a16:creationId xmlns:a16="http://schemas.microsoft.com/office/drawing/2014/main" id="{D8CFF38B-2CDB-421B-9D15-CC29574ADE0E}"/>
              </a:ext>
            </a:extLst>
          </p:cNvPr>
          <p:cNvGrpSpPr/>
          <p:nvPr/>
        </p:nvGrpSpPr>
        <p:grpSpPr>
          <a:xfrm flipH="1">
            <a:off x="6415652" y="5009407"/>
            <a:ext cx="148586" cy="121377"/>
            <a:chOff x="6801486" y="3057922"/>
            <a:chExt cx="148586" cy="121377"/>
          </a:xfrm>
        </p:grpSpPr>
        <p:cxnSp>
          <p:nvCxnSpPr>
            <p:cNvPr id="560" name="Straight Connector 559">
              <a:extLst>
                <a:ext uri="{FF2B5EF4-FFF2-40B4-BE49-F238E27FC236}">
                  <a16:creationId xmlns:a16="http://schemas.microsoft.com/office/drawing/2014/main" id="{3FECF013-8358-46A0-B2DA-8513BC682B3E}"/>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91571F14-675E-4267-9477-791441B4DA23}"/>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62" name="Oval 561">
              <a:extLst>
                <a:ext uri="{FF2B5EF4-FFF2-40B4-BE49-F238E27FC236}">
                  <a16:creationId xmlns:a16="http://schemas.microsoft.com/office/drawing/2014/main" id="{C92FF592-7CC7-4828-9A5A-0018F99038CB}"/>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3" name="Oval 562">
              <a:extLst>
                <a:ext uri="{FF2B5EF4-FFF2-40B4-BE49-F238E27FC236}">
                  <a16:creationId xmlns:a16="http://schemas.microsoft.com/office/drawing/2014/main" id="{12B6E97E-6FA6-41C9-ABC6-9CFF172C6F2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4" name="Oval 563">
              <a:extLst>
                <a:ext uri="{FF2B5EF4-FFF2-40B4-BE49-F238E27FC236}">
                  <a16:creationId xmlns:a16="http://schemas.microsoft.com/office/drawing/2014/main" id="{E13E903A-FA5F-405A-961E-253B06A81021}"/>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565" name="Oval 564">
            <a:extLst>
              <a:ext uri="{FF2B5EF4-FFF2-40B4-BE49-F238E27FC236}">
                <a16:creationId xmlns:a16="http://schemas.microsoft.com/office/drawing/2014/main" id="{59A97266-69D6-4F0D-B138-731059BB0D1A}"/>
              </a:ext>
            </a:extLst>
          </p:cNvPr>
          <p:cNvSpPr/>
          <p:nvPr/>
        </p:nvSpPr>
        <p:spPr>
          <a:xfrm flipH="1">
            <a:off x="6503542"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6" name="Oval 565">
            <a:extLst>
              <a:ext uri="{FF2B5EF4-FFF2-40B4-BE49-F238E27FC236}">
                <a16:creationId xmlns:a16="http://schemas.microsoft.com/office/drawing/2014/main" id="{7FFDF2E5-ED99-48C7-B6C0-1127F2D7E6C0}"/>
              </a:ext>
            </a:extLst>
          </p:cNvPr>
          <p:cNvSpPr/>
          <p:nvPr/>
        </p:nvSpPr>
        <p:spPr>
          <a:xfrm flipH="1">
            <a:off x="6423286"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7" name="Oval 566">
            <a:extLst>
              <a:ext uri="{FF2B5EF4-FFF2-40B4-BE49-F238E27FC236}">
                <a16:creationId xmlns:a16="http://schemas.microsoft.com/office/drawing/2014/main" id="{1E91D16B-931F-4093-830D-8554CC58C6CE}"/>
              </a:ext>
            </a:extLst>
          </p:cNvPr>
          <p:cNvSpPr/>
          <p:nvPr/>
        </p:nvSpPr>
        <p:spPr>
          <a:xfrm flipH="1">
            <a:off x="6631518"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8" name="Oval 567">
            <a:extLst>
              <a:ext uri="{FF2B5EF4-FFF2-40B4-BE49-F238E27FC236}">
                <a16:creationId xmlns:a16="http://schemas.microsoft.com/office/drawing/2014/main" id="{ED36D684-79C4-464F-869C-383E92EC670C}"/>
              </a:ext>
            </a:extLst>
          </p:cNvPr>
          <p:cNvSpPr/>
          <p:nvPr/>
        </p:nvSpPr>
        <p:spPr>
          <a:xfrm flipH="1">
            <a:off x="6383527"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69" name="Oval 568">
            <a:extLst>
              <a:ext uri="{FF2B5EF4-FFF2-40B4-BE49-F238E27FC236}">
                <a16:creationId xmlns:a16="http://schemas.microsoft.com/office/drawing/2014/main" id="{EA98EBBF-471E-45F0-B77E-B401EDD381EE}"/>
              </a:ext>
            </a:extLst>
          </p:cNvPr>
          <p:cNvSpPr/>
          <p:nvPr/>
        </p:nvSpPr>
        <p:spPr>
          <a:xfrm flipH="1">
            <a:off x="6657445"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0" name="Oval 569">
            <a:extLst>
              <a:ext uri="{FF2B5EF4-FFF2-40B4-BE49-F238E27FC236}">
                <a16:creationId xmlns:a16="http://schemas.microsoft.com/office/drawing/2014/main" id="{B84F6704-FFE6-4E07-9A2D-E9ECAE0DBF5C}"/>
              </a:ext>
            </a:extLst>
          </p:cNvPr>
          <p:cNvSpPr/>
          <p:nvPr/>
        </p:nvSpPr>
        <p:spPr>
          <a:xfrm flipH="1">
            <a:off x="6398168"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1" name="Oval 570">
            <a:extLst>
              <a:ext uri="{FF2B5EF4-FFF2-40B4-BE49-F238E27FC236}">
                <a16:creationId xmlns:a16="http://schemas.microsoft.com/office/drawing/2014/main" id="{66A764CE-E374-4E3D-A981-EC1FF6699D19}"/>
              </a:ext>
            </a:extLst>
          </p:cNvPr>
          <p:cNvSpPr/>
          <p:nvPr/>
        </p:nvSpPr>
        <p:spPr>
          <a:xfrm flipH="1">
            <a:off x="6320241"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2" name="Oval 571">
            <a:extLst>
              <a:ext uri="{FF2B5EF4-FFF2-40B4-BE49-F238E27FC236}">
                <a16:creationId xmlns:a16="http://schemas.microsoft.com/office/drawing/2014/main" id="{2F52B498-1661-4B5F-866B-5CF7E4891DAD}"/>
              </a:ext>
            </a:extLst>
          </p:cNvPr>
          <p:cNvSpPr/>
          <p:nvPr/>
        </p:nvSpPr>
        <p:spPr>
          <a:xfrm flipH="1">
            <a:off x="6366863"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3" name="Oval 572">
            <a:extLst>
              <a:ext uri="{FF2B5EF4-FFF2-40B4-BE49-F238E27FC236}">
                <a16:creationId xmlns:a16="http://schemas.microsoft.com/office/drawing/2014/main" id="{3DF2FFCA-11BB-4C41-9A90-FAD36F2115F0}"/>
              </a:ext>
            </a:extLst>
          </p:cNvPr>
          <p:cNvSpPr/>
          <p:nvPr/>
        </p:nvSpPr>
        <p:spPr>
          <a:xfrm flipH="1">
            <a:off x="6655011"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4" name="Oval 573">
            <a:extLst>
              <a:ext uri="{FF2B5EF4-FFF2-40B4-BE49-F238E27FC236}">
                <a16:creationId xmlns:a16="http://schemas.microsoft.com/office/drawing/2014/main" id="{75E3E043-43A2-4536-AF30-490954E914E0}"/>
              </a:ext>
            </a:extLst>
          </p:cNvPr>
          <p:cNvSpPr/>
          <p:nvPr/>
        </p:nvSpPr>
        <p:spPr>
          <a:xfrm flipH="1">
            <a:off x="6692009"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EC6A92F6-7A4C-4E2D-B884-80E1C5814594}"/>
              </a:ext>
            </a:extLst>
          </p:cNvPr>
          <p:cNvSpPr/>
          <p:nvPr/>
        </p:nvSpPr>
        <p:spPr>
          <a:xfrm flipH="1">
            <a:off x="6650308"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Freeform: Shape 575">
            <a:extLst>
              <a:ext uri="{FF2B5EF4-FFF2-40B4-BE49-F238E27FC236}">
                <a16:creationId xmlns:a16="http://schemas.microsoft.com/office/drawing/2014/main" id="{FE060BD8-44D8-4D02-ADA2-AB42DD3778E4}"/>
              </a:ext>
            </a:extLst>
          </p:cNvPr>
          <p:cNvSpPr/>
          <p:nvPr/>
        </p:nvSpPr>
        <p:spPr>
          <a:xfrm rot="2485111">
            <a:off x="6805795" y="5205703"/>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77" name="Straight Connector 576">
            <a:extLst>
              <a:ext uri="{FF2B5EF4-FFF2-40B4-BE49-F238E27FC236}">
                <a16:creationId xmlns:a16="http://schemas.microsoft.com/office/drawing/2014/main" id="{657E313A-4448-41F8-A125-9BABFA517D78}"/>
              </a:ext>
            </a:extLst>
          </p:cNvPr>
          <p:cNvCxnSpPr/>
          <p:nvPr/>
        </p:nvCxnSpPr>
        <p:spPr>
          <a:xfrm flipH="1">
            <a:off x="8619920"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a:extLst>
              <a:ext uri="{FF2B5EF4-FFF2-40B4-BE49-F238E27FC236}">
                <a16:creationId xmlns:a16="http://schemas.microsoft.com/office/drawing/2014/main" id="{D7E57D9F-C78F-4DF8-9B8C-76D261270F5A}"/>
              </a:ext>
            </a:extLst>
          </p:cNvPr>
          <p:cNvCxnSpPr>
            <a:cxnSpLocks/>
          </p:cNvCxnSpPr>
          <p:nvPr/>
        </p:nvCxnSpPr>
        <p:spPr>
          <a:xfrm flipH="1" flipV="1">
            <a:off x="8804292"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79" name="Straight Connector 578">
            <a:extLst>
              <a:ext uri="{FF2B5EF4-FFF2-40B4-BE49-F238E27FC236}">
                <a16:creationId xmlns:a16="http://schemas.microsoft.com/office/drawing/2014/main" id="{7956FC54-588A-4A1A-997C-F7B722585F3B}"/>
              </a:ext>
            </a:extLst>
          </p:cNvPr>
          <p:cNvCxnSpPr>
            <a:cxnSpLocks/>
          </p:cNvCxnSpPr>
          <p:nvPr/>
        </p:nvCxnSpPr>
        <p:spPr>
          <a:xfrm flipH="1" flipV="1">
            <a:off x="8827313"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0" name="Straight Connector 579">
            <a:extLst>
              <a:ext uri="{FF2B5EF4-FFF2-40B4-BE49-F238E27FC236}">
                <a16:creationId xmlns:a16="http://schemas.microsoft.com/office/drawing/2014/main" id="{90783ACE-EE04-4845-9558-CCC6B9C9596E}"/>
              </a:ext>
            </a:extLst>
          </p:cNvPr>
          <p:cNvCxnSpPr>
            <a:cxnSpLocks/>
          </p:cNvCxnSpPr>
          <p:nvPr/>
        </p:nvCxnSpPr>
        <p:spPr>
          <a:xfrm flipH="1" flipV="1">
            <a:off x="8827281"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81" name="Straight Connector 580">
            <a:extLst>
              <a:ext uri="{FF2B5EF4-FFF2-40B4-BE49-F238E27FC236}">
                <a16:creationId xmlns:a16="http://schemas.microsoft.com/office/drawing/2014/main" id="{85E63035-4C74-4415-AC2A-E4008BFED262}"/>
              </a:ext>
            </a:extLst>
          </p:cNvPr>
          <p:cNvCxnSpPr>
            <a:cxnSpLocks/>
          </p:cNvCxnSpPr>
          <p:nvPr/>
        </p:nvCxnSpPr>
        <p:spPr>
          <a:xfrm flipV="1">
            <a:off x="8569540"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2" name="Straight Connector 581">
            <a:extLst>
              <a:ext uri="{FF2B5EF4-FFF2-40B4-BE49-F238E27FC236}">
                <a16:creationId xmlns:a16="http://schemas.microsoft.com/office/drawing/2014/main" id="{94A68140-EE10-4824-B860-3CBBEC9903EF}"/>
              </a:ext>
            </a:extLst>
          </p:cNvPr>
          <p:cNvCxnSpPr>
            <a:cxnSpLocks/>
          </p:cNvCxnSpPr>
          <p:nvPr/>
        </p:nvCxnSpPr>
        <p:spPr>
          <a:xfrm flipH="1" flipV="1">
            <a:off x="8573695"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83" name="Straight Connector 582">
            <a:extLst>
              <a:ext uri="{FF2B5EF4-FFF2-40B4-BE49-F238E27FC236}">
                <a16:creationId xmlns:a16="http://schemas.microsoft.com/office/drawing/2014/main" id="{A30EDD7B-6310-44ED-92D5-0999B2DC78C3}"/>
              </a:ext>
            </a:extLst>
          </p:cNvPr>
          <p:cNvCxnSpPr>
            <a:cxnSpLocks/>
          </p:cNvCxnSpPr>
          <p:nvPr/>
        </p:nvCxnSpPr>
        <p:spPr>
          <a:xfrm flipH="1" flipV="1">
            <a:off x="8688460"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4" name="Straight Connector 583">
            <a:extLst>
              <a:ext uri="{FF2B5EF4-FFF2-40B4-BE49-F238E27FC236}">
                <a16:creationId xmlns:a16="http://schemas.microsoft.com/office/drawing/2014/main" id="{3AB371B1-AAD1-483C-BD18-ECFCAED79007}"/>
              </a:ext>
            </a:extLst>
          </p:cNvPr>
          <p:cNvCxnSpPr>
            <a:cxnSpLocks/>
          </p:cNvCxnSpPr>
          <p:nvPr/>
        </p:nvCxnSpPr>
        <p:spPr>
          <a:xfrm flipH="1" flipV="1">
            <a:off x="8820607"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85" name="Straight Connector 584">
            <a:extLst>
              <a:ext uri="{FF2B5EF4-FFF2-40B4-BE49-F238E27FC236}">
                <a16:creationId xmlns:a16="http://schemas.microsoft.com/office/drawing/2014/main" id="{4F510471-CEA6-4509-86A5-CAA8215D882B}"/>
              </a:ext>
            </a:extLst>
          </p:cNvPr>
          <p:cNvCxnSpPr>
            <a:cxnSpLocks/>
          </p:cNvCxnSpPr>
          <p:nvPr/>
        </p:nvCxnSpPr>
        <p:spPr>
          <a:xfrm flipV="1">
            <a:off x="8544768"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FB26FD62-C732-4ED2-9EF9-162C20AB01B5}"/>
              </a:ext>
            </a:extLst>
          </p:cNvPr>
          <p:cNvCxnSpPr>
            <a:cxnSpLocks/>
          </p:cNvCxnSpPr>
          <p:nvPr/>
        </p:nvCxnSpPr>
        <p:spPr>
          <a:xfrm flipV="1">
            <a:off x="8505750"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DF1A25DD-2148-4AA6-8B74-85AAFC69DCA2}"/>
              </a:ext>
            </a:extLst>
          </p:cNvPr>
          <p:cNvCxnSpPr>
            <a:cxnSpLocks/>
          </p:cNvCxnSpPr>
          <p:nvPr/>
        </p:nvCxnSpPr>
        <p:spPr>
          <a:xfrm flipH="1" flipV="1">
            <a:off x="8705090"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D1EC4563-6311-4662-ABBE-1586CE7E01EC}"/>
              </a:ext>
            </a:extLst>
          </p:cNvPr>
          <p:cNvCxnSpPr>
            <a:cxnSpLocks/>
          </p:cNvCxnSpPr>
          <p:nvPr/>
        </p:nvCxnSpPr>
        <p:spPr>
          <a:xfrm flipH="1">
            <a:off x="8372054" y="5130742"/>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8B84AAD6-00EA-4DDC-A753-CA3C597068DA}"/>
              </a:ext>
            </a:extLst>
          </p:cNvPr>
          <p:cNvCxnSpPr>
            <a:cxnSpLocks/>
          </p:cNvCxnSpPr>
          <p:nvPr/>
        </p:nvCxnSpPr>
        <p:spPr>
          <a:xfrm flipH="1">
            <a:off x="8238845" y="5130359"/>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FE4300F3-D6E4-41E0-AF35-0EC9947D5279}"/>
              </a:ext>
            </a:extLst>
          </p:cNvPr>
          <p:cNvCxnSpPr>
            <a:cxnSpLocks/>
          </p:cNvCxnSpPr>
          <p:nvPr/>
        </p:nvCxnSpPr>
        <p:spPr>
          <a:xfrm flipH="1">
            <a:off x="8850619" y="5161012"/>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9D5A46B1-1BF8-4971-9C06-D176A2B23814}"/>
              </a:ext>
            </a:extLst>
          </p:cNvPr>
          <p:cNvCxnSpPr>
            <a:cxnSpLocks/>
          </p:cNvCxnSpPr>
          <p:nvPr/>
        </p:nvCxnSpPr>
        <p:spPr>
          <a:xfrm>
            <a:off x="9064758" y="5164569"/>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92" name="Oval 591">
            <a:extLst>
              <a:ext uri="{FF2B5EF4-FFF2-40B4-BE49-F238E27FC236}">
                <a16:creationId xmlns:a16="http://schemas.microsoft.com/office/drawing/2014/main" id="{6750CAB7-BDC8-4E0E-9550-078EF527A737}"/>
              </a:ext>
            </a:extLst>
          </p:cNvPr>
          <p:cNvSpPr/>
          <p:nvPr/>
        </p:nvSpPr>
        <p:spPr>
          <a:xfrm flipH="1">
            <a:off x="8404272" y="51305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Oval 592">
            <a:extLst>
              <a:ext uri="{FF2B5EF4-FFF2-40B4-BE49-F238E27FC236}">
                <a16:creationId xmlns:a16="http://schemas.microsoft.com/office/drawing/2014/main" id="{7F8C8B4F-2732-45C3-9805-3D2B7E985409}"/>
              </a:ext>
            </a:extLst>
          </p:cNvPr>
          <p:cNvSpPr/>
          <p:nvPr/>
        </p:nvSpPr>
        <p:spPr>
          <a:xfrm flipH="1">
            <a:off x="8208647" y="512128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4" name="Oval 593">
            <a:extLst>
              <a:ext uri="{FF2B5EF4-FFF2-40B4-BE49-F238E27FC236}">
                <a16:creationId xmlns:a16="http://schemas.microsoft.com/office/drawing/2014/main" id="{85154737-A625-4A8F-92E5-BA0B25B36A9B}"/>
              </a:ext>
            </a:extLst>
          </p:cNvPr>
          <p:cNvSpPr/>
          <p:nvPr/>
        </p:nvSpPr>
        <p:spPr>
          <a:xfrm flipH="1">
            <a:off x="8539783" y="51212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5" name="Oval 594">
            <a:extLst>
              <a:ext uri="{FF2B5EF4-FFF2-40B4-BE49-F238E27FC236}">
                <a16:creationId xmlns:a16="http://schemas.microsoft.com/office/drawing/2014/main" id="{1326B250-D26A-46FA-A432-36335FDA15A4}"/>
              </a:ext>
            </a:extLst>
          </p:cNvPr>
          <p:cNvSpPr/>
          <p:nvPr/>
        </p:nvSpPr>
        <p:spPr>
          <a:xfrm flipH="1">
            <a:off x="8837530"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6" name="Oval 595">
            <a:extLst>
              <a:ext uri="{FF2B5EF4-FFF2-40B4-BE49-F238E27FC236}">
                <a16:creationId xmlns:a16="http://schemas.microsoft.com/office/drawing/2014/main" id="{CB2E0902-8720-4964-A0C0-6D9D977B5ABD}"/>
              </a:ext>
            </a:extLst>
          </p:cNvPr>
          <p:cNvSpPr/>
          <p:nvPr/>
        </p:nvSpPr>
        <p:spPr>
          <a:xfrm flipH="1">
            <a:off x="9036196" y="51541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9B1AEF88-6416-4DFF-84B2-801B47D6BC96}"/>
              </a:ext>
            </a:extLst>
          </p:cNvPr>
          <p:cNvSpPr/>
          <p:nvPr/>
        </p:nvSpPr>
        <p:spPr>
          <a:xfrm flipH="1">
            <a:off x="9223177" y="516608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98" name="Straight Connector 597">
            <a:extLst>
              <a:ext uri="{FF2B5EF4-FFF2-40B4-BE49-F238E27FC236}">
                <a16:creationId xmlns:a16="http://schemas.microsoft.com/office/drawing/2014/main" id="{4B9F95BD-3142-4B98-912C-25FD3934E022}"/>
              </a:ext>
            </a:extLst>
          </p:cNvPr>
          <p:cNvCxnSpPr>
            <a:cxnSpLocks/>
          </p:cNvCxnSpPr>
          <p:nvPr/>
        </p:nvCxnSpPr>
        <p:spPr>
          <a:xfrm flipH="1">
            <a:off x="8562238"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599" name="Group 598">
            <a:extLst>
              <a:ext uri="{FF2B5EF4-FFF2-40B4-BE49-F238E27FC236}">
                <a16:creationId xmlns:a16="http://schemas.microsoft.com/office/drawing/2014/main" id="{84240350-1304-406E-B420-90840C6632BF}"/>
              </a:ext>
            </a:extLst>
          </p:cNvPr>
          <p:cNvGrpSpPr/>
          <p:nvPr/>
        </p:nvGrpSpPr>
        <p:grpSpPr>
          <a:xfrm flipH="1">
            <a:off x="8584847" y="5009407"/>
            <a:ext cx="148586" cy="110527"/>
            <a:chOff x="8973057" y="3057922"/>
            <a:chExt cx="148586" cy="110527"/>
          </a:xfrm>
        </p:grpSpPr>
        <p:cxnSp>
          <p:nvCxnSpPr>
            <p:cNvPr id="600" name="Straight Connector 599">
              <a:extLst>
                <a:ext uri="{FF2B5EF4-FFF2-40B4-BE49-F238E27FC236}">
                  <a16:creationId xmlns:a16="http://schemas.microsoft.com/office/drawing/2014/main" id="{45BD692A-8854-417E-BCEF-199A2A6372BA}"/>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2568E6F4-7EC5-41C1-B9FE-091111387334}"/>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02" name="Oval 601">
              <a:extLst>
                <a:ext uri="{FF2B5EF4-FFF2-40B4-BE49-F238E27FC236}">
                  <a16:creationId xmlns:a16="http://schemas.microsoft.com/office/drawing/2014/main" id="{1E75C692-EB45-41DA-9EDA-7AE08D44434F}"/>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3" name="Oval 602">
              <a:extLst>
                <a:ext uri="{FF2B5EF4-FFF2-40B4-BE49-F238E27FC236}">
                  <a16:creationId xmlns:a16="http://schemas.microsoft.com/office/drawing/2014/main" id="{999D0951-AFF4-4C4A-9DCF-0A29C27F5C33}"/>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04" name="Oval 603">
            <a:extLst>
              <a:ext uri="{FF2B5EF4-FFF2-40B4-BE49-F238E27FC236}">
                <a16:creationId xmlns:a16="http://schemas.microsoft.com/office/drawing/2014/main" id="{6C22A333-0228-4FC3-AFE8-5DC39E6BB90F}"/>
              </a:ext>
            </a:extLst>
          </p:cNvPr>
          <p:cNvSpPr/>
          <p:nvPr/>
        </p:nvSpPr>
        <p:spPr>
          <a:xfrm flipH="1">
            <a:off x="8687417"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5" name="Oval 604">
            <a:extLst>
              <a:ext uri="{FF2B5EF4-FFF2-40B4-BE49-F238E27FC236}">
                <a16:creationId xmlns:a16="http://schemas.microsoft.com/office/drawing/2014/main" id="{DE017A4E-52A7-4212-BCF7-1FB21ABDFB71}"/>
              </a:ext>
            </a:extLst>
          </p:cNvPr>
          <p:cNvSpPr/>
          <p:nvPr/>
        </p:nvSpPr>
        <p:spPr>
          <a:xfrm flipH="1">
            <a:off x="8675113"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6" name="Oval 605">
            <a:extLst>
              <a:ext uri="{FF2B5EF4-FFF2-40B4-BE49-F238E27FC236}">
                <a16:creationId xmlns:a16="http://schemas.microsoft.com/office/drawing/2014/main" id="{8476E0B4-4232-4953-BC6C-FCED4A2735A9}"/>
              </a:ext>
            </a:extLst>
          </p:cNvPr>
          <p:cNvSpPr/>
          <p:nvPr/>
        </p:nvSpPr>
        <p:spPr>
          <a:xfrm flipH="1">
            <a:off x="8594857"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7" name="Oval 606">
            <a:extLst>
              <a:ext uri="{FF2B5EF4-FFF2-40B4-BE49-F238E27FC236}">
                <a16:creationId xmlns:a16="http://schemas.microsoft.com/office/drawing/2014/main" id="{5A0EC671-0DE0-469E-BB10-BF4BAE4F0CB3}"/>
              </a:ext>
            </a:extLst>
          </p:cNvPr>
          <p:cNvSpPr/>
          <p:nvPr/>
        </p:nvSpPr>
        <p:spPr>
          <a:xfrm flipH="1">
            <a:off x="8803089"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8" name="Oval 607">
            <a:extLst>
              <a:ext uri="{FF2B5EF4-FFF2-40B4-BE49-F238E27FC236}">
                <a16:creationId xmlns:a16="http://schemas.microsoft.com/office/drawing/2014/main" id="{34AE6D85-AD01-4E54-AD57-4C9A50FE560B}"/>
              </a:ext>
            </a:extLst>
          </p:cNvPr>
          <p:cNvSpPr/>
          <p:nvPr/>
        </p:nvSpPr>
        <p:spPr>
          <a:xfrm flipH="1">
            <a:off x="8555098"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09" name="Oval 608">
            <a:extLst>
              <a:ext uri="{FF2B5EF4-FFF2-40B4-BE49-F238E27FC236}">
                <a16:creationId xmlns:a16="http://schemas.microsoft.com/office/drawing/2014/main" id="{03D7F046-EF34-430B-A0D2-B86319565990}"/>
              </a:ext>
            </a:extLst>
          </p:cNvPr>
          <p:cNvSpPr/>
          <p:nvPr/>
        </p:nvSpPr>
        <p:spPr>
          <a:xfrm flipH="1">
            <a:off x="8829016"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0" name="Oval 609">
            <a:extLst>
              <a:ext uri="{FF2B5EF4-FFF2-40B4-BE49-F238E27FC236}">
                <a16:creationId xmlns:a16="http://schemas.microsoft.com/office/drawing/2014/main" id="{BF7F4135-B7AE-42ED-976B-C5FBF209F56B}"/>
              </a:ext>
            </a:extLst>
          </p:cNvPr>
          <p:cNvSpPr/>
          <p:nvPr/>
        </p:nvSpPr>
        <p:spPr>
          <a:xfrm flipH="1">
            <a:off x="8569739"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1" name="Oval 610">
            <a:extLst>
              <a:ext uri="{FF2B5EF4-FFF2-40B4-BE49-F238E27FC236}">
                <a16:creationId xmlns:a16="http://schemas.microsoft.com/office/drawing/2014/main" id="{96B2B018-D16A-4BD9-9AE9-5D29EBEEDAC7}"/>
              </a:ext>
            </a:extLst>
          </p:cNvPr>
          <p:cNvSpPr/>
          <p:nvPr/>
        </p:nvSpPr>
        <p:spPr>
          <a:xfrm flipH="1">
            <a:off x="8491812"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2" name="Oval 611">
            <a:extLst>
              <a:ext uri="{FF2B5EF4-FFF2-40B4-BE49-F238E27FC236}">
                <a16:creationId xmlns:a16="http://schemas.microsoft.com/office/drawing/2014/main" id="{AB238E9B-CD91-44F9-9C08-4CCB0B92FE09}"/>
              </a:ext>
            </a:extLst>
          </p:cNvPr>
          <p:cNvSpPr/>
          <p:nvPr/>
        </p:nvSpPr>
        <p:spPr>
          <a:xfrm flipH="1">
            <a:off x="8538434"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3" name="Oval 612">
            <a:extLst>
              <a:ext uri="{FF2B5EF4-FFF2-40B4-BE49-F238E27FC236}">
                <a16:creationId xmlns:a16="http://schemas.microsoft.com/office/drawing/2014/main" id="{60D68C97-AF54-41A8-AA43-FE81D613096E}"/>
              </a:ext>
            </a:extLst>
          </p:cNvPr>
          <p:cNvSpPr/>
          <p:nvPr/>
        </p:nvSpPr>
        <p:spPr>
          <a:xfrm flipH="1">
            <a:off x="8826582"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4" name="Oval 613">
            <a:extLst>
              <a:ext uri="{FF2B5EF4-FFF2-40B4-BE49-F238E27FC236}">
                <a16:creationId xmlns:a16="http://schemas.microsoft.com/office/drawing/2014/main" id="{E1B9E06D-106C-479E-8F7E-0505C9BA00EF}"/>
              </a:ext>
            </a:extLst>
          </p:cNvPr>
          <p:cNvSpPr/>
          <p:nvPr/>
        </p:nvSpPr>
        <p:spPr>
          <a:xfrm flipH="1">
            <a:off x="8863580"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5" name="Oval 614">
            <a:extLst>
              <a:ext uri="{FF2B5EF4-FFF2-40B4-BE49-F238E27FC236}">
                <a16:creationId xmlns:a16="http://schemas.microsoft.com/office/drawing/2014/main" id="{FEBB42F5-94A4-4BF2-8337-00E803F4E46B}"/>
              </a:ext>
            </a:extLst>
          </p:cNvPr>
          <p:cNvSpPr/>
          <p:nvPr/>
        </p:nvSpPr>
        <p:spPr>
          <a:xfrm flipH="1">
            <a:off x="8821879"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16" name="Freeform: Shape 615">
            <a:extLst>
              <a:ext uri="{FF2B5EF4-FFF2-40B4-BE49-F238E27FC236}">
                <a16:creationId xmlns:a16="http://schemas.microsoft.com/office/drawing/2014/main" id="{C93653A6-83D6-4912-A25E-E02F098F0C2D}"/>
              </a:ext>
            </a:extLst>
          </p:cNvPr>
          <p:cNvSpPr/>
          <p:nvPr/>
        </p:nvSpPr>
        <p:spPr>
          <a:xfrm rot="569864" flipV="1">
            <a:off x="9196728" y="52030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617" name="Straight Connector 616">
            <a:extLst>
              <a:ext uri="{FF2B5EF4-FFF2-40B4-BE49-F238E27FC236}">
                <a16:creationId xmlns:a16="http://schemas.microsoft.com/office/drawing/2014/main" id="{7BE2CE7E-E432-4A06-8713-D052E8C55D0B}"/>
              </a:ext>
            </a:extLst>
          </p:cNvPr>
          <p:cNvCxnSpPr/>
          <p:nvPr/>
        </p:nvCxnSpPr>
        <p:spPr>
          <a:xfrm flipH="1">
            <a:off x="9663848" y="5499576"/>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8" name="Straight Connector 617">
            <a:extLst>
              <a:ext uri="{FF2B5EF4-FFF2-40B4-BE49-F238E27FC236}">
                <a16:creationId xmlns:a16="http://schemas.microsoft.com/office/drawing/2014/main" id="{9283E813-4F8B-4A62-AA98-2F936264E3EA}"/>
              </a:ext>
            </a:extLst>
          </p:cNvPr>
          <p:cNvCxnSpPr>
            <a:cxnSpLocks/>
          </p:cNvCxnSpPr>
          <p:nvPr/>
        </p:nvCxnSpPr>
        <p:spPr>
          <a:xfrm flipH="1" flipV="1">
            <a:off x="9848220" y="5508997"/>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19" name="Straight Connector 618">
            <a:extLst>
              <a:ext uri="{FF2B5EF4-FFF2-40B4-BE49-F238E27FC236}">
                <a16:creationId xmlns:a16="http://schemas.microsoft.com/office/drawing/2014/main" id="{4C1440F3-058B-4B50-ACCD-476AB848A6C5}"/>
              </a:ext>
            </a:extLst>
          </p:cNvPr>
          <p:cNvCxnSpPr>
            <a:cxnSpLocks/>
          </p:cNvCxnSpPr>
          <p:nvPr/>
        </p:nvCxnSpPr>
        <p:spPr>
          <a:xfrm flipH="1" flipV="1">
            <a:off x="9871241" y="5907153"/>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a:extLst>
              <a:ext uri="{FF2B5EF4-FFF2-40B4-BE49-F238E27FC236}">
                <a16:creationId xmlns:a16="http://schemas.microsoft.com/office/drawing/2014/main" id="{9ACE3A75-1A5B-4D9B-A2DC-FFA8DDCEA080}"/>
              </a:ext>
            </a:extLst>
          </p:cNvPr>
          <p:cNvCxnSpPr>
            <a:cxnSpLocks/>
          </p:cNvCxnSpPr>
          <p:nvPr/>
        </p:nvCxnSpPr>
        <p:spPr>
          <a:xfrm flipH="1" flipV="1">
            <a:off x="9871209" y="5706720"/>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21" name="Straight Connector 620">
            <a:extLst>
              <a:ext uri="{FF2B5EF4-FFF2-40B4-BE49-F238E27FC236}">
                <a16:creationId xmlns:a16="http://schemas.microsoft.com/office/drawing/2014/main" id="{8CD7A425-04D2-4E0E-A785-461D72E17A96}"/>
              </a:ext>
            </a:extLst>
          </p:cNvPr>
          <p:cNvCxnSpPr>
            <a:cxnSpLocks/>
          </p:cNvCxnSpPr>
          <p:nvPr/>
        </p:nvCxnSpPr>
        <p:spPr>
          <a:xfrm flipV="1">
            <a:off x="9613468" y="5507799"/>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2" name="Straight Connector 621">
            <a:extLst>
              <a:ext uri="{FF2B5EF4-FFF2-40B4-BE49-F238E27FC236}">
                <a16:creationId xmlns:a16="http://schemas.microsoft.com/office/drawing/2014/main" id="{F8200198-B900-4C9B-9EC9-AF2AC66F5FC2}"/>
              </a:ext>
            </a:extLst>
          </p:cNvPr>
          <p:cNvCxnSpPr>
            <a:cxnSpLocks/>
          </p:cNvCxnSpPr>
          <p:nvPr/>
        </p:nvCxnSpPr>
        <p:spPr>
          <a:xfrm flipH="1" flipV="1">
            <a:off x="9617623" y="5697999"/>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23" name="Straight Connector 622">
            <a:extLst>
              <a:ext uri="{FF2B5EF4-FFF2-40B4-BE49-F238E27FC236}">
                <a16:creationId xmlns:a16="http://schemas.microsoft.com/office/drawing/2014/main" id="{C69509C1-86FC-4070-B237-85D93AA72AEC}"/>
              </a:ext>
            </a:extLst>
          </p:cNvPr>
          <p:cNvCxnSpPr>
            <a:cxnSpLocks/>
          </p:cNvCxnSpPr>
          <p:nvPr/>
        </p:nvCxnSpPr>
        <p:spPr>
          <a:xfrm flipH="1" flipV="1">
            <a:off x="9732388" y="5127833"/>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4" name="Straight Connector 623">
            <a:extLst>
              <a:ext uri="{FF2B5EF4-FFF2-40B4-BE49-F238E27FC236}">
                <a16:creationId xmlns:a16="http://schemas.microsoft.com/office/drawing/2014/main" id="{D903B0F9-7034-4D89-8959-61FA58DC4341}"/>
              </a:ext>
            </a:extLst>
          </p:cNvPr>
          <p:cNvCxnSpPr>
            <a:cxnSpLocks/>
          </p:cNvCxnSpPr>
          <p:nvPr/>
        </p:nvCxnSpPr>
        <p:spPr>
          <a:xfrm flipH="1" flipV="1">
            <a:off x="9864535" y="5907153"/>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25" name="Straight Connector 624">
            <a:extLst>
              <a:ext uri="{FF2B5EF4-FFF2-40B4-BE49-F238E27FC236}">
                <a16:creationId xmlns:a16="http://schemas.microsoft.com/office/drawing/2014/main" id="{2603338C-1D9B-4350-8E21-59A25DC688EE}"/>
              </a:ext>
            </a:extLst>
          </p:cNvPr>
          <p:cNvCxnSpPr>
            <a:cxnSpLocks/>
          </p:cNvCxnSpPr>
          <p:nvPr/>
        </p:nvCxnSpPr>
        <p:spPr>
          <a:xfrm flipV="1">
            <a:off x="9588696" y="5893078"/>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6" name="Straight Connector 625">
            <a:extLst>
              <a:ext uri="{FF2B5EF4-FFF2-40B4-BE49-F238E27FC236}">
                <a16:creationId xmlns:a16="http://schemas.microsoft.com/office/drawing/2014/main" id="{C0137307-A445-4DA8-8F5E-0633644019B1}"/>
              </a:ext>
            </a:extLst>
          </p:cNvPr>
          <p:cNvCxnSpPr>
            <a:cxnSpLocks/>
          </p:cNvCxnSpPr>
          <p:nvPr/>
        </p:nvCxnSpPr>
        <p:spPr>
          <a:xfrm flipV="1">
            <a:off x="9549678" y="5893077"/>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27" name="Straight Connector 626">
            <a:extLst>
              <a:ext uri="{FF2B5EF4-FFF2-40B4-BE49-F238E27FC236}">
                <a16:creationId xmlns:a16="http://schemas.microsoft.com/office/drawing/2014/main" id="{0C049D37-9A38-402C-AC07-2C82295B5E49}"/>
              </a:ext>
            </a:extLst>
          </p:cNvPr>
          <p:cNvCxnSpPr>
            <a:cxnSpLocks/>
          </p:cNvCxnSpPr>
          <p:nvPr/>
        </p:nvCxnSpPr>
        <p:spPr>
          <a:xfrm flipH="1" flipV="1">
            <a:off x="9749018" y="5130740"/>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8" name="Straight Connector 627">
            <a:extLst>
              <a:ext uri="{FF2B5EF4-FFF2-40B4-BE49-F238E27FC236}">
                <a16:creationId xmlns:a16="http://schemas.microsoft.com/office/drawing/2014/main" id="{A8B948A1-827D-44E6-9103-0F623E97B8D0}"/>
              </a:ext>
            </a:extLst>
          </p:cNvPr>
          <p:cNvCxnSpPr>
            <a:cxnSpLocks/>
          </p:cNvCxnSpPr>
          <p:nvPr/>
        </p:nvCxnSpPr>
        <p:spPr>
          <a:xfrm flipH="1">
            <a:off x="9606166" y="5130741"/>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29" name="Straight Connector 628">
            <a:extLst>
              <a:ext uri="{FF2B5EF4-FFF2-40B4-BE49-F238E27FC236}">
                <a16:creationId xmlns:a16="http://schemas.microsoft.com/office/drawing/2014/main" id="{7751C983-6425-46BF-B53C-518E9DA3EA94}"/>
              </a:ext>
            </a:extLst>
          </p:cNvPr>
          <p:cNvCxnSpPr>
            <a:cxnSpLocks/>
          </p:cNvCxnSpPr>
          <p:nvPr/>
        </p:nvCxnSpPr>
        <p:spPr>
          <a:xfrm flipH="1" flipV="1">
            <a:off x="9894547" y="5161013"/>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630" name="Straight Connector 629">
            <a:extLst>
              <a:ext uri="{FF2B5EF4-FFF2-40B4-BE49-F238E27FC236}">
                <a16:creationId xmlns:a16="http://schemas.microsoft.com/office/drawing/2014/main" id="{C9AEB24B-F2C8-45FD-9282-C3D0F9F2AF31}"/>
              </a:ext>
            </a:extLst>
          </p:cNvPr>
          <p:cNvCxnSpPr>
            <a:cxnSpLocks/>
          </p:cNvCxnSpPr>
          <p:nvPr/>
        </p:nvCxnSpPr>
        <p:spPr>
          <a:xfrm>
            <a:off x="10054555" y="5269347"/>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631" name="Group 630">
            <a:extLst>
              <a:ext uri="{FF2B5EF4-FFF2-40B4-BE49-F238E27FC236}">
                <a16:creationId xmlns:a16="http://schemas.microsoft.com/office/drawing/2014/main" id="{D99342AA-5C72-45D8-AF33-FE662240EFBE}"/>
              </a:ext>
            </a:extLst>
          </p:cNvPr>
          <p:cNvGrpSpPr/>
          <p:nvPr/>
        </p:nvGrpSpPr>
        <p:grpSpPr>
          <a:xfrm flipH="1">
            <a:off x="9628681" y="5009407"/>
            <a:ext cx="148586" cy="110527"/>
            <a:chOff x="10016985" y="3057922"/>
            <a:chExt cx="148586" cy="110527"/>
          </a:xfrm>
        </p:grpSpPr>
        <p:cxnSp>
          <p:nvCxnSpPr>
            <p:cNvPr id="632" name="Straight Connector 631">
              <a:extLst>
                <a:ext uri="{FF2B5EF4-FFF2-40B4-BE49-F238E27FC236}">
                  <a16:creationId xmlns:a16="http://schemas.microsoft.com/office/drawing/2014/main" id="{322464D6-ACB7-4F55-A766-43DBF61CA969}"/>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FD2FFEC6-8D69-41F0-AA4D-46575A2468C2}"/>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34" name="Oval 633">
              <a:extLst>
                <a:ext uri="{FF2B5EF4-FFF2-40B4-BE49-F238E27FC236}">
                  <a16:creationId xmlns:a16="http://schemas.microsoft.com/office/drawing/2014/main" id="{579D2432-3624-4D14-A2EE-07E8DC28C7DE}"/>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Oval 634">
              <a:extLst>
                <a:ext uri="{FF2B5EF4-FFF2-40B4-BE49-F238E27FC236}">
                  <a16:creationId xmlns:a16="http://schemas.microsoft.com/office/drawing/2014/main" id="{96A7276F-4AC1-4B0D-A5A8-9FEB9FC8FCD4}"/>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36" name="Oval 635">
            <a:extLst>
              <a:ext uri="{FF2B5EF4-FFF2-40B4-BE49-F238E27FC236}">
                <a16:creationId xmlns:a16="http://schemas.microsoft.com/office/drawing/2014/main" id="{0BF4EF1F-5C54-472A-A7D6-32BB48FD87C6}"/>
              </a:ext>
            </a:extLst>
          </p:cNvPr>
          <p:cNvSpPr/>
          <p:nvPr/>
        </p:nvSpPr>
        <p:spPr>
          <a:xfrm flipH="1">
            <a:off x="9881458" y="51475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7" name="Oval 636">
            <a:extLst>
              <a:ext uri="{FF2B5EF4-FFF2-40B4-BE49-F238E27FC236}">
                <a16:creationId xmlns:a16="http://schemas.microsoft.com/office/drawing/2014/main" id="{4E4A6F1E-278A-421F-9D9F-AE75CF483824}"/>
              </a:ext>
            </a:extLst>
          </p:cNvPr>
          <p:cNvSpPr/>
          <p:nvPr/>
        </p:nvSpPr>
        <p:spPr>
          <a:xfrm flipH="1">
            <a:off x="10038437" y="526180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8" name="Oval 637">
            <a:extLst>
              <a:ext uri="{FF2B5EF4-FFF2-40B4-BE49-F238E27FC236}">
                <a16:creationId xmlns:a16="http://schemas.microsoft.com/office/drawing/2014/main" id="{E833EB3F-5D2A-41B4-8FC3-6CE95FFA8492}"/>
              </a:ext>
            </a:extLst>
          </p:cNvPr>
          <p:cNvSpPr/>
          <p:nvPr/>
        </p:nvSpPr>
        <p:spPr>
          <a:xfrm flipH="1">
            <a:off x="10170048" y="53507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9" name="Oval 638">
            <a:extLst>
              <a:ext uri="{FF2B5EF4-FFF2-40B4-BE49-F238E27FC236}">
                <a16:creationId xmlns:a16="http://schemas.microsoft.com/office/drawing/2014/main" id="{5520521B-7E27-4096-8B92-EA98507AECF2}"/>
              </a:ext>
            </a:extLst>
          </p:cNvPr>
          <p:cNvSpPr/>
          <p:nvPr/>
        </p:nvSpPr>
        <p:spPr>
          <a:xfrm flipH="1">
            <a:off x="9731345" y="511759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0" name="Oval 639">
            <a:extLst>
              <a:ext uri="{FF2B5EF4-FFF2-40B4-BE49-F238E27FC236}">
                <a16:creationId xmlns:a16="http://schemas.microsoft.com/office/drawing/2014/main" id="{1DA0B405-D0CB-4FE1-9847-C70FBC841AB5}"/>
              </a:ext>
            </a:extLst>
          </p:cNvPr>
          <p:cNvSpPr/>
          <p:nvPr/>
        </p:nvSpPr>
        <p:spPr>
          <a:xfrm flipH="1">
            <a:off x="9719041" y="5474732"/>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1" name="Oval 640">
            <a:extLst>
              <a:ext uri="{FF2B5EF4-FFF2-40B4-BE49-F238E27FC236}">
                <a16:creationId xmlns:a16="http://schemas.microsoft.com/office/drawing/2014/main" id="{191E7DF6-9F1D-4ADF-9B49-9C9DF8B92EBA}"/>
              </a:ext>
            </a:extLst>
          </p:cNvPr>
          <p:cNvSpPr/>
          <p:nvPr/>
        </p:nvSpPr>
        <p:spPr>
          <a:xfrm flipH="1">
            <a:off x="9638785" y="5488936"/>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2" name="Oval 641">
            <a:extLst>
              <a:ext uri="{FF2B5EF4-FFF2-40B4-BE49-F238E27FC236}">
                <a16:creationId xmlns:a16="http://schemas.microsoft.com/office/drawing/2014/main" id="{6CDAB171-1DAF-4DA2-A65E-7BF030940C7E}"/>
              </a:ext>
            </a:extLst>
          </p:cNvPr>
          <p:cNvSpPr/>
          <p:nvPr/>
        </p:nvSpPr>
        <p:spPr>
          <a:xfrm flipH="1">
            <a:off x="9847017" y="549241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3" name="Oval 642">
            <a:extLst>
              <a:ext uri="{FF2B5EF4-FFF2-40B4-BE49-F238E27FC236}">
                <a16:creationId xmlns:a16="http://schemas.microsoft.com/office/drawing/2014/main" id="{9F2EFC3E-AE35-4F1E-989E-88F4607189BC}"/>
              </a:ext>
            </a:extLst>
          </p:cNvPr>
          <p:cNvSpPr/>
          <p:nvPr/>
        </p:nvSpPr>
        <p:spPr>
          <a:xfrm flipH="1">
            <a:off x="9599026" y="5684247"/>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4" name="Oval 643">
            <a:extLst>
              <a:ext uri="{FF2B5EF4-FFF2-40B4-BE49-F238E27FC236}">
                <a16:creationId xmlns:a16="http://schemas.microsoft.com/office/drawing/2014/main" id="{FB4D4882-3AE0-46F5-8EAE-EDA832047015}"/>
              </a:ext>
            </a:extLst>
          </p:cNvPr>
          <p:cNvSpPr/>
          <p:nvPr/>
        </p:nvSpPr>
        <p:spPr>
          <a:xfrm flipH="1">
            <a:off x="9872944" y="5692968"/>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5" name="Oval 644">
            <a:extLst>
              <a:ext uri="{FF2B5EF4-FFF2-40B4-BE49-F238E27FC236}">
                <a16:creationId xmlns:a16="http://schemas.microsoft.com/office/drawing/2014/main" id="{12ED31F4-F296-4219-81E4-14422C01D500}"/>
              </a:ext>
            </a:extLst>
          </p:cNvPr>
          <p:cNvSpPr/>
          <p:nvPr/>
        </p:nvSpPr>
        <p:spPr>
          <a:xfrm flipH="1">
            <a:off x="9613667" y="5881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6" name="Oval 645">
            <a:extLst>
              <a:ext uri="{FF2B5EF4-FFF2-40B4-BE49-F238E27FC236}">
                <a16:creationId xmlns:a16="http://schemas.microsoft.com/office/drawing/2014/main" id="{D9BD5597-5CC5-4E07-A81E-C6D750AD410D}"/>
              </a:ext>
            </a:extLst>
          </p:cNvPr>
          <p:cNvSpPr/>
          <p:nvPr/>
        </p:nvSpPr>
        <p:spPr>
          <a:xfrm flipH="1">
            <a:off x="9535740" y="593589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7" name="Oval 646">
            <a:extLst>
              <a:ext uri="{FF2B5EF4-FFF2-40B4-BE49-F238E27FC236}">
                <a16:creationId xmlns:a16="http://schemas.microsoft.com/office/drawing/2014/main" id="{CB016302-0094-4678-B5A8-691AD78EC0E0}"/>
              </a:ext>
            </a:extLst>
          </p:cNvPr>
          <p:cNvSpPr/>
          <p:nvPr/>
        </p:nvSpPr>
        <p:spPr>
          <a:xfrm flipH="1">
            <a:off x="9582362" y="597157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8" name="Oval 647">
            <a:extLst>
              <a:ext uri="{FF2B5EF4-FFF2-40B4-BE49-F238E27FC236}">
                <a16:creationId xmlns:a16="http://schemas.microsoft.com/office/drawing/2014/main" id="{3B7E5CED-5595-4BC7-A912-E8F6D662047E}"/>
              </a:ext>
            </a:extLst>
          </p:cNvPr>
          <p:cNvSpPr/>
          <p:nvPr/>
        </p:nvSpPr>
        <p:spPr>
          <a:xfrm flipH="1">
            <a:off x="9870510" y="5895984"/>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49" name="Oval 648">
            <a:extLst>
              <a:ext uri="{FF2B5EF4-FFF2-40B4-BE49-F238E27FC236}">
                <a16:creationId xmlns:a16="http://schemas.microsoft.com/office/drawing/2014/main" id="{72EC0392-D3CD-4C6C-9CD4-7C20A370F5CA}"/>
              </a:ext>
            </a:extLst>
          </p:cNvPr>
          <p:cNvSpPr/>
          <p:nvPr/>
        </p:nvSpPr>
        <p:spPr>
          <a:xfrm flipH="1">
            <a:off x="9907508" y="596304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0" name="Oval 649">
            <a:extLst>
              <a:ext uri="{FF2B5EF4-FFF2-40B4-BE49-F238E27FC236}">
                <a16:creationId xmlns:a16="http://schemas.microsoft.com/office/drawing/2014/main" id="{7F1A9E2C-5D3F-4489-B677-116B1D5EA9B6}"/>
              </a:ext>
            </a:extLst>
          </p:cNvPr>
          <p:cNvSpPr/>
          <p:nvPr/>
        </p:nvSpPr>
        <p:spPr>
          <a:xfrm flipH="1">
            <a:off x="9865807" y="597041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51" name="Straight Connector 650">
            <a:extLst>
              <a:ext uri="{FF2B5EF4-FFF2-40B4-BE49-F238E27FC236}">
                <a16:creationId xmlns:a16="http://schemas.microsoft.com/office/drawing/2014/main" id="{EAD31497-EDD3-4645-A4B8-163FED658EA4}"/>
              </a:ext>
            </a:extLst>
          </p:cNvPr>
          <p:cNvCxnSpPr>
            <a:cxnSpLocks/>
          </p:cNvCxnSpPr>
          <p:nvPr/>
        </p:nvCxnSpPr>
        <p:spPr>
          <a:xfrm flipH="1">
            <a:off x="9572948" y="5138884"/>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652" name="Straight Connector 651">
            <a:extLst>
              <a:ext uri="{FF2B5EF4-FFF2-40B4-BE49-F238E27FC236}">
                <a16:creationId xmlns:a16="http://schemas.microsoft.com/office/drawing/2014/main" id="{0F5E9B45-0149-4F06-AC3D-A5DF33EF9FA9}"/>
              </a:ext>
            </a:extLst>
          </p:cNvPr>
          <p:cNvCxnSpPr>
            <a:cxnSpLocks/>
          </p:cNvCxnSpPr>
          <p:nvPr/>
        </p:nvCxnSpPr>
        <p:spPr>
          <a:xfrm flipH="1">
            <a:off x="9559849" y="5306762"/>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653" name="Oval 652">
            <a:extLst>
              <a:ext uri="{FF2B5EF4-FFF2-40B4-BE49-F238E27FC236}">
                <a16:creationId xmlns:a16="http://schemas.microsoft.com/office/drawing/2014/main" id="{B59F05CD-D2DC-4A1C-A520-5270DE842097}"/>
              </a:ext>
            </a:extLst>
          </p:cNvPr>
          <p:cNvSpPr/>
          <p:nvPr/>
        </p:nvSpPr>
        <p:spPr>
          <a:xfrm flipH="1">
            <a:off x="9559849" y="529557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4" name="Oval 653">
            <a:extLst>
              <a:ext uri="{FF2B5EF4-FFF2-40B4-BE49-F238E27FC236}">
                <a16:creationId xmlns:a16="http://schemas.microsoft.com/office/drawing/2014/main" id="{3C44815F-B48F-4A63-9FC4-44335975FE4B}"/>
              </a:ext>
            </a:extLst>
          </p:cNvPr>
          <p:cNvSpPr/>
          <p:nvPr/>
        </p:nvSpPr>
        <p:spPr>
          <a:xfrm flipH="1">
            <a:off x="9544231" y="546945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5" name="Oval 654">
            <a:extLst>
              <a:ext uri="{FF2B5EF4-FFF2-40B4-BE49-F238E27FC236}">
                <a16:creationId xmlns:a16="http://schemas.microsoft.com/office/drawing/2014/main" id="{E6FFCCE9-BF3F-4DA1-9EBA-567B61CAB596}"/>
              </a:ext>
            </a:extLst>
          </p:cNvPr>
          <p:cNvSpPr/>
          <p:nvPr/>
        </p:nvSpPr>
        <p:spPr>
          <a:xfrm flipH="1">
            <a:off x="9579015" y="512942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56" name="Freeform: Shape 655">
            <a:extLst>
              <a:ext uri="{FF2B5EF4-FFF2-40B4-BE49-F238E27FC236}">
                <a16:creationId xmlns:a16="http://schemas.microsoft.com/office/drawing/2014/main" id="{6759661D-6AF7-4C28-82A0-B61595D571F5}"/>
              </a:ext>
            </a:extLst>
          </p:cNvPr>
          <p:cNvSpPr/>
          <p:nvPr/>
        </p:nvSpPr>
        <p:spPr>
          <a:xfrm rot="3031979" flipV="1">
            <a:off x="10070735" y="5334694"/>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657" name="Group 656">
            <a:extLst>
              <a:ext uri="{FF2B5EF4-FFF2-40B4-BE49-F238E27FC236}">
                <a16:creationId xmlns:a16="http://schemas.microsoft.com/office/drawing/2014/main" id="{EDA4B562-9CC2-4B8A-B621-335E3D4871F1}"/>
              </a:ext>
            </a:extLst>
          </p:cNvPr>
          <p:cNvGrpSpPr/>
          <p:nvPr/>
        </p:nvGrpSpPr>
        <p:grpSpPr>
          <a:xfrm flipH="1">
            <a:off x="7349173" y="5009407"/>
            <a:ext cx="148586" cy="121377"/>
            <a:chOff x="6801486" y="3057922"/>
            <a:chExt cx="148586" cy="121377"/>
          </a:xfrm>
        </p:grpSpPr>
        <p:cxnSp>
          <p:nvCxnSpPr>
            <p:cNvPr id="658" name="Straight Connector 657">
              <a:extLst>
                <a:ext uri="{FF2B5EF4-FFF2-40B4-BE49-F238E27FC236}">
                  <a16:creationId xmlns:a16="http://schemas.microsoft.com/office/drawing/2014/main" id="{7C776765-2F24-4596-A19E-1CB549C7C0C0}"/>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BA81F580-2C85-4A84-BA69-1813906A6C04}"/>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660" name="Oval 659">
              <a:extLst>
                <a:ext uri="{FF2B5EF4-FFF2-40B4-BE49-F238E27FC236}">
                  <a16:creationId xmlns:a16="http://schemas.microsoft.com/office/drawing/2014/main" id="{377D328A-C362-4B05-80B7-A857CF9F3879}"/>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1" name="Oval 660">
              <a:extLst>
                <a:ext uri="{FF2B5EF4-FFF2-40B4-BE49-F238E27FC236}">
                  <a16:creationId xmlns:a16="http://schemas.microsoft.com/office/drawing/2014/main" id="{B36222BF-DC88-4A79-A2D5-4923A0942A6B}"/>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62" name="Oval 661">
              <a:extLst>
                <a:ext uri="{FF2B5EF4-FFF2-40B4-BE49-F238E27FC236}">
                  <a16:creationId xmlns:a16="http://schemas.microsoft.com/office/drawing/2014/main" id="{DA5386B7-A314-4D8B-A848-33A9E65F4EA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663" name="TextBox 662">
            <a:extLst>
              <a:ext uri="{FF2B5EF4-FFF2-40B4-BE49-F238E27FC236}">
                <a16:creationId xmlns:a16="http://schemas.microsoft.com/office/drawing/2014/main" id="{3E399A3E-61A3-45E3-889A-61ED9FF36592}"/>
              </a:ext>
            </a:extLst>
          </p:cNvPr>
          <p:cNvSpPr txBox="1"/>
          <p:nvPr/>
        </p:nvSpPr>
        <p:spPr>
          <a:xfrm>
            <a:off x="566960" y="1587921"/>
            <a:ext cx="3633403" cy="885503"/>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postures we keep steady in a position, and we expect a movement to occur as long as we stay in this position.</a:t>
            </a:r>
          </a:p>
        </p:txBody>
      </p:sp>
      <p:sp>
        <p:nvSpPr>
          <p:cNvPr id="664" name="TextBox 663">
            <a:extLst>
              <a:ext uri="{FF2B5EF4-FFF2-40B4-BE49-F238E27FC236}">
                <a16:creationId xmlns:a16="http://schemas.microsoft.com/office/drawing/2014/main" id="{4CF66CAF-BE2D-45BF-B646-D423C2EF810D}"/>
              </a:ext>
            </a:extLst>
          </p:cNvPr>
          <p:cNvSpPr txBox="1"/>
          <p:nvPr/>
        </p:nvSpPr>
        <p:spPr>
          <a:xfrm>
            <a:off x="4737102" y="1584570"/>
            <a:ext cx="6759954" cy="871504"/>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In gestures we perform a movement, e.g. swinging both your arms from beside our hip to over our head. This allows us to be much more expressive (e.g. sign language of the deaf) than with postures – but it also more difficult to detect and interpret.</a:t>
            </a:r>
          </a:p>
        </p:txBody>
      </p:sp>
      <p:sp>
        <p:nvSpPr>
          <p:cNvPr id="665" name="TextBox 664">
            <a:extLst>
              <a:ext uri="{FF2B5EF4-FFF2-40B4-BE49-F238E27FC236}">
                <a16:creationId xmlns:a16="http://schemas.microsoft.com/office/drawing/2014/main" id="{6914367C-DF48-4BE3-9267-19917E16F8A1}"/>
              </a:ext>
            </a:extLst>
          </p:cNvPr>
          <p:cNvSpPr txBox="1"/>
          <p:nvPr/>
        </p:nvSpPr>
        <p:spPr>
          <a:xfrm>
            <a:off x="1065871"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6" name="TextBox 665">
            <a:extLst>
              <a:ext uri="{FF2B5EF4-FFF2-40B4-BE49-F238E27FC236}">
                <a16:creationId xmlns:a16="http://schemas.microsoft.com/office/drawing/2014/main" id="{D09411E7-0C99-410B-B409-D2A7585F4361}"/>
              </a:ext>
            </a:extLst>
          </p:cNvPr>
          <p:cNvSpPr txBox="1"/>
          <p:nvPr/>
        </p:nvSpPr>
        <p:spPr>
          <a:xfrm>
            <a:off x="5463283" y="2676183"/>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1</a:t>
            </a:r>
          </a:p>
        </p:txBody>
      </p:sp>
      <p:sp>
        <p:nvSpPr>
          <p:cNvPr id="667" name="TextBox 666">
            <a:extLst>
              <a:ext uri="{FF2B5EF4-FFF2-40B4-BE49-F238E27FC236}">
                <a16:creationId xmlns:a16="http://schemas.microsoft.com/office/drawing/2014/main" id="{FC665035-E7E2-4038-8B07-390CE593418B}"/>
              </a:ext>
            </a:extLst>
          </p:cNvPr>
          <p:cNvSpPr txBox="1"/>
          <p:nvPr/>
        </p:nvSpPr>
        <p:spPr>
          <a:xfrm>
            <a:off x="1065871"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
        <p:nvSpPr>
          <p:cNvPr id="668" name="TextBox 667">
            <a:extLst>
              <a:ext uri="{FF2B5EF4-FFF2-40B4-BE49-F238E27FC236}">
                <a16:creationId xmlns:a16="http://schemas.microsoft.com/office/drawing/2014/main" id="{791FD571-1B92-44F7-A519-BE7A60A17E60}"/>
              </a:ext>
            </a:extLst>
          </p:cNvPr>
          <p:cNvSpPr txBox="1"/>
          <p:nvPr/>
        </p:nvSpPr>
        <p:spPr>
          <a:xfrm>
            <a:off x="5463283" y="4566049"/>
            <a:ext cx="813464" cy="184666"/>
          </a:xfrm>
          <a:prstGeom prst="rect">
            <a:avLst/>
          </a:prstGeom>
          <a:noFill/>
        </p:spPr>
        <p:txBody>
          <a:bodyPr wrap="square" lIns="0" tIns="0" rIns="0" bIns="0" rtlCol="0" anchor="ctr">
            <a:spAutoFit/>
          </a:bodyPr>
          <a:lstStyle/>
          <a:p>
            <a:r>
              <a:rPr lang="en-GB" sz="1200" dirty="0">
                <a:latin typeface="Bahnschrift Light" panose="020B0502040204020203" pitchFamily="34" charset="0"/>
              </a:rPr>
              <a:t>Example 2</a:t>
            </a:r>
          </a:p>
        </p:txBody>
      </p:sp>
    </p:spTree>
    <p:extLst>
      <p:ext uri="{BB962C8B-B14F-4D97-AF65-F5344CB8AC3E}">
        <p14:creationId xmlns:p14="http://schemas.microsoft.com/office/powerpoint/2010/main" val="207082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PoseNet</a:t>
            </a:r>
          </a:p>
        </p:txBody>
      </p:sp>
      <p:grpSp>
        <p:nvGrpSpPr>
          <p:cNvPr id="11" name="Group 10">
            <a:extLst>
              <a:ext uri="{FF2B5EF4-FFF2-40B4-BE49-F238E27FC236}">
                <a16:creationId xmlns:a16="http://schemas.microsoft.com/office/drawing/2014/main" id="{8FFE0316-D9AB-48F3-A077-81C0EC0A8BA1}"/>
              </a:ext>
            </a:extLst>
          </p:cNvPr>
          <p:cNvGrpSpPr/>
          <p:nvPr/>
        </p:nvGrpSpPr>
        <p:grpSpPr>
          <a:xfrm>
            <a:off x="5272121" y="1041190"/>
            <a:ext cx="6200128" cy="1721388"/>
            <a:chOff x="5499101" y="4299898"/>
            <a:chExt cx="6200128" cy="1721388"/>
          </a:xfrm>
        </p:grpSpPr>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7782485" y="4384102"/>
              <a:ext cx="1703051" cy="1513052"/>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6977769" y="5160592"/>
              <a:ext cx="237841"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5" name="Flowchart: Process 144">
              <a:extLst>
                <a:ext uri="{FF2B5EF4-FFF2-40B4-BE49-F238E27FC236}">
                  <a16:creationId xmlns:a16="http://schemas.microsoft.com/office/drawing/2014/main" id="{BC2ECF95-B28B-4192-8603-674E226B995D}"/>
                </a:ext>
              </a:extLst>
            </p:cNvPr>
            <p:cNvSpPr/>
            <p:nvPr/>
          </p:nvSpPr>
          <p:spPr>
            <a:xfrm rot="16200000">
              <a:off x="9484261" y="5020469"/>
              <a:ext cx="863659"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Wireframe</a:t>
              </a:r>
            </a:p>
          </p:txBody>
        </p:sp>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2"/>
            <a:stretch>
              <a:fillRect/>
            </a:stretch>
          </p:blipFill>
          <p:spPr>
            <a:xfrm>
              <a:off x="9773540" y="5618545"/>
              <a:ext cx="283302" cy="283302"/>
            </a:xfrm>
            <a:prstGeom prst="rect">
              <a:avLst/>
            </a:prstGeom>
          </p:spPr>
        </p:pic>
        <p:sp>
          <p:nvSpPr>
            <p:cNvPr id="179" name="Flowchart: Process 178">
              <a:extLst>
                <a:ext uri="{FF2B5EF4-FFF2-40B4-BE49-F238E27FC236}">
                  <a16:creationId xmlns:a16="http://schemas.microsoft.com/office/drawing/2014/main" id="{CCEB344A-B36B-4C1C-84CE-EF148C6CFF1E}"/>
                </a:ext>
              </a:extLst>
            </p:cNvPr>
            <p:cNvSpPr/>
            <p:nvPr/>
          </p:nvSpPr>
          <p:spPr>
            <a:xfrm rot="16200000">
              <a:off x="7016552" y="4997028"/>
              <a:ext cx="806633" cy="283302"/>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2"/>
            <a:stretch>
              <a:fillRect/>
            </a:stretch>
          </p:blipFill>
          <p:spPr>
            <a:xfrm>
              <a:off x="7284021" y="5570383"/>
              <a:ext cx="283302" cy="283302"/>
            </a:xfrm>
            <a:prstGeom prst="rect">
              <a:avLst/>
            </a:prstGeom>
          </p:spPr>
        </p:pic>
        <p:grpSp>
          <p:nvGrpSpPr>
            <p:cNvPr id="4" name="Group 3">
              <a:extLst>
                <a:ext uri="{FF2B5EF4-FFF2-40B4-BE49-F238E27FC236}">
                  <a16:creationId xmlns:a16="http://schemas.microsoft.com/office/drawing/2014/main" id="{AD42C805-87A4-46CB-8EAF-7BAA22D2A747}"/>
                </a:ext>
              </a:extLst>
            </p:cNvPr>
            <p:cNvGrpSpPr/>
            <p:nvPr/>
          </p:nvGrpSpPr>
          <p:grpSpPr>
            <a:xfrm>
              <a:off x="10728971" y="4559522"/>
              <a:ext cx="970258" cy="1294163"/>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grp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10087005" y="5162119"/>
              <a:ext cx="427845"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24" name="Group 223">
              <a:extLst>
                <a:ext uri="{FF2B5EF4-FFF2-40B4-BE49-F238E27FC236}">
                  <a16:creationId xmlns:a16="http://schemas.microsoft.com/office/drawing/2014/main" id="{0B8B3DC7-FE21-4A99-8B91-E61F94D55DB3}"/>
                </a:ext>
              </a:extLst>
            </p:cNvPr>
            <p:cNvGrpSpPr/>
            <p:nvPr/>
          </p:nvGrpSpPr>
          <p:grpSpPr>
            <a:xfrm>
              <a:off x="5499101" y="4340628"/>
              <a:ext cx="950811" cy="1513057"/>
              <a:chOff x="4902603" y="708308"/>
              <a:chExt cx="792656" cy="1261379"/>
            </a:xfrm>
          </p:grpSpPr>
          <p:pic>
            <p:nvPicPr>
              <p:cNvPr id="225" name="Picture 224">
                <a:extLst>
                  <a:ext uri="{FF2B5EF4-FFF2-40B4-BE49-F238E27FC236}">
                    <a16:creationId xmlns:a16="http://schemas.microsoft.com/office/drawing/2014/main" id="{A757CDD5-7A52-456C-A4F7-40FF97D3E17E}"/>
                  </a:ext>
                </a:extLst>
              </p:cNvPr>
              <p:cNvPicPr>
                <a:picLocks noChangeAspect="1"/>
              </p:cNvPicPr>
              <p:nvPr/>
            </p:nvPicPr>
            <p:blipFill>
              <a:blip r:embed="rId3"/>
              <a:stretch>
                <a:fillRect/>
              </a:stretch>
            </p:blipFill>
            <p:spPr>
              <a:xfrm>
                <a:off x="4902603" y="708308"/>
                <a:ext cx="792656" cy="1261379"/>
              </a:xfrm>
              <a:prstGeom prst="rect">
                <a:avLst/>
              </a:prstGeom>
            </p:spPr>
          </p:pic>
          <p:sp>
            <p:nvSpPr>
              <p:cNvPr id="226" name="Content Placeholder 4">
                <a:extLst>
                  <a:ext uri="{FF2B5EF4-FFF2-40B4-BE49-F238E27FC236}">
                    <a16:creationId xmlns:a16="http://schemas.microsoft.com/office/drawing/2014/main" id="{86CBA257-C664-403C-84AF-67B64FFB2F6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600" dirty="0"/>
              </a:p>
            </p:txBody>
          </p:sp>
        </p:grpSp>
        <p:sp>
          <p:nvSpPr>
            <p:cNvPr id="232" name="Arrow: Right 231">
              <a:extLst>
                <a:ext uri="{FF2B5EF4-FFF2-40B4-BE49-F238E27FC236}">
                  <a16:creationId xmlns:a16="http://schemas.microsoft.com/office/drawing/2014/main" id="{21456F6A-2EAA-4022-8693-C228150CCC22}"/>
                </a:ext>
              </a:extLst>
            </p:cNvPr>
            <p:cNvSpPr/>
            <p:nvPr/>
          </p:nvSpPr>
          <p:spPr>
            <a:xfrm>
              <a:off x="6258796" y="4467500"/>
              <a:ext cx="271086" cy="158616"/>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900">
                <a:latin typeface="Bahnschrift" panose="020B0502040204020203" pitchFamily="34" charset="0"/>
              </a:endParaRPr>
            </a:p>
          </p:txBody>
        </p:sp>
        <p:pic>
          <p:nvPicPr>
            <p:cNvPr id="25" name="Picture 24">
              <a:extLst>
                <a:ext uri="{FF2B5EF4-FFF2-40B4-BE49-F238E27FC236}">
                  <a16:creationId xmlns:a16="http://schemas.microsoft.com/office/drawing/2014/main" id="{8293101C-1DE4-4012-94ED-2D9CD9D9745D}"/>
                </a:ext>
              </a:extLst>
            </p:cNvPr>
            <p:cNvPicPr>
              <a:picLocks noChangeAspect="1"/>
            </p:cNvPicPr>
            <p:nvPr/>
          </p:nvPicPr>
          <p:blipFill>
            <a:blip r:embed="rId4"/>
            <a:stretch>
              <a:fillRect/>
            </a:stretch>
          </p:blipFill>
          <p:spPr>
            <a:xfrm flipH="1">
              <a:off x="6462517" y="4890838"/>
              <a:ext cx="539508" cy="539508"/>
            </a:xfrm>
            <a:prstGeom prst="rect">
              <a:avLst/>
            </a:prstGeom>
          </p:spPr>
        </p:pic>
        <p:pic>
          <p:nvPicPr>
            <p:cNvPr id="125" name="Picture 124">
              <a:extLst>
                <a:ext uri="{FF2B5EF4-FFF2-40B4-BE49-F238E27FC236}">
                  <a16:creationId xmlns:a16="http://schemas.microsoft.com/office/drawing/2014/main" id="{A4C2563D-FCFD-4670-AF11-01328AAB30EC}"/>
                </a:ext>
              </a:extLst>
            </p:cNvPr>
            <p:cNvPicPr>
              <a:picLocks noChangeAspect="1"/>
            </p:cNvPicPr>
            <p:nvPr/>
          </p:nvPicPr>
          <p:blipFill>
            <a:blip r:embed="rId5"/>
            <a:stretch>
              <a:fillRect/>
            </a:stretch>
          </p:blipFill>
          <p:spPr>
            <a:xfrm>
              <a:off x="7776782" y="4299898"/>
              <a:ext cx="1721388" cy="1721388"/>
            </a:xfrm>
            <a:prstGeom prst="rect">
              <a:avLst/>
            </a:prstGeom>
          </p:spPr>
        </p:pic>
      </p:grpSp>
      <p:pic>
        <p:nvPicPr>
          <p:cNvPr id="10" name="Picture 9">
            <a:extLst>
              <a:ext uri="{FF2B5EF4-FFF2-40B4-BE49-F238E27FC236}">
                <a16:creationId xmlns:a16="http://schemas.microsoft.com/office/drawing/2014/main" id="{D0DB2E01-AAB1-4710-908C-A3D8A12BE143}"/>
              </a:ext>
            </a:extLst>
          </p:cNvPr>
          <p:cNvPicPr>
            <a:picLocks noChangeAspect="1"/>
          </p:cNvPicPr>
          <p:nvPr/>
        </p:nvPicPr>
        <p:blipFill>
          <a:blip r:embed="rId6"/>
          <a:stretch>
            <a:fillRect/>
          </a:stretch>
        </p:blipFill>
        <p:spPr>
          <a:xfrm>
            <a:off x="7261303" y="3618843"/>
            <a:ext cx="2522132" cy="2530539"/>
          </a:xfrm>
          <a:prstGeom prst="rect">
            <a:avLst/>
          </a:prstGeom>
        </p:spPr>
      </p:pic>
      <p:sp>
        <p:nvSpPr>
          <p:cNvPr id="142" name="Rectangle 1">
            <a:extLst>
              <a:ext uri="{FF2B5EF4-FFF2-40B4-BE49-F238E27FC236}">
                <a16:creationId xmlns:a16="http://schemas.microsoft.com/office/drawing/2014/main" id="{5675C303-54BC-42E1-960A-05DBE58F5C02}"/>
              </a:ext>
            </a:extLst>
          </p:cNvPr>
          <p:cNvSpPr>
            <a:spLocks noGrp="1" noChangeArrowheads="1"/>
          </p:cNvSpPr>
          <p:nvPr>
            <p:ph type="body" idx="1"/>
          </p:nvPr>
        </p:nvSpPr>
        <p:spPr bwMode="auto">
          <a:xfrm>
            <a:off x="335281" y="1039485"/>
            <a:ext cx="4389120" cy="18180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anchor="t" anchorCtr="0" compatLnSpc="1">
            <a:prstTxWarp prst="textNoShape">
              <a:avLst/>
            </a:prstTxWarp>
            <a:noAutofit/>
          </a:bodyPr>
          <a:lstStyle/>
          <a:p>
            <a:pPr lvl="0"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In May 2018 the Google Creative Lab released a tensorflow.js version of PoseNet (see </a:t>
            </a:r>
            <a:r>
              <a:rPr lang="en-US" altLang="de-DE" sz="1800" dirty="0">
                <a:solidFill>
                  <a:schemeClr val="accent5"/>
                </a:solidFill>
                <a:latin typeface="Bahnschrift Light" panose="020B0502040204020203" pitchFamily="34" charset="0"/>
                <a:cs typeface="Calibri" panose="020F0502020204030204" pitchFamily="34" charset="0"/>
                <a:hlinkClick r:id="rId7"/>
              </a:rPr>
              <a:t>blog post</a:t>
            </a:r>
            <a:r>
              <a:rPr lang="en-US" altLang="de-DE" sz="1800" dirty="0">
                <a:solidFill>
                  <a:schemeClr val="accent5"/>
                </a:solidFill>
                <a:latin typeface="Bahnschrift Light" panose="020B0502040204020203" pitchFamily="34" charset="0"/>
                <a:cs typeface="Calibri" panose="020F0502020204030204" pitchFamily="34" charset="0"/>
              </a:rPr>
              <a:t>). PoseNet is a convolutional neural network which in essence extracts the x/y coordinates of body parts from an input picture or video.</a:t>
            </a:r>
          </a:p>
        </p:txBody>
      </p:sp>
      <p:sp>
        <p:nvSpPr>
          <p:cNvPr id="59" name="Rectangle 1">
            <a:extLst>
              <a:ext uri="{FF2B5EF4-FFF2-40B4-BE49-F238E27FC236}">
                <a16:creationId xmlns:a16="http://schemas.microsoft.com/office/drawing/2014/main" id="{863E590D-A7A5-48EA-A961-CD6D6AFE6A9A}"/>
              </a:ext>
            </a:extLst>
          </p:cNvPr>
          <p:cNvSpPr txBox="1">
            <a:spLocks noChangeArrowheads="1"/>
          </p:cNvSpPr>
          <p:nvPr/>
        </p:nvSpPr>
        <p:spPr bwMode="auto">
          <a:xfrm>
            <a:off x="7157788" y="2918376"/>
            <a:ext cx="2625647" cy="34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…and this is how it looks: </a:t>
            </a:r>
          </a:p>
        </p:txBody>
      </p:sp>
      <p:sp>
        <p:nvSpPr>
          <p:cNvPr id="60" name="Isosceles Triangle 59">
            <a:extLst>
              <a:ext uri="{FF2B5EF4-FFF2-40B4-BE49-F238E27FC236}">
                <a16:creationId xmlns:a16="http://schemas.microsoft.com/office/drawing/2014/main" id="{3789248D-2CF3-4CAB-A985-0CD30565E532}"/>
              </a:ext>
            </a:extLst>
          </p:cNvPr>
          <p:cNvSpPr/>
          <p:nvPr/>
        </p:nvSpPr>
        <p:spPr>
          <a:xfrm rot="10800000">
            <a:off x="8346132" y="3251433"/>
            <a:ext cx="236051" cy="158876"/>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 name="Rectangle 1">
            <a:extLst>
              <a:ext uri="{FF2B5EF4-FFF2-40B4-BE49-F238E27FC236}">
                <a16:creationId xmlns:a16="http://schemas.microsoft.com/office/drawing/2014/main" id="{2E6CC688-799F-4472-833C-8606FD9A94A9}"/>
              </a:ext>
            </a:extLst>
          </p:cNvPr>
          <p:cNvSpPr txBox="1">
            <a:spLocks noChangeArrowheads="1"/>
          </p:cNvSpPr>
          <p:nvPr/>
        </p:nvSpPr>
        <p:spPr bwMode="auto">
          <a:xfrm>
            <a:off x="335281" y="3070863"/>
            <a:ext cx="4389120" cy="11277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We did a form of transfer learning by building our gesture detection model on top of the PoseNet output, i.e. the body part coordinates.</a:t>
            </a:r>
          </a:p>
        </p:txBody>
      </p:sp>
      <p:sp>
        <p:nvSpPr>
          <p:cNvPr id="62" name="Rectangle 1">
            <a:extLst>
              <a:ext uri="{FF2B5EF4-FFF2-40B4-BE49-F238E27FC236}">
                <a16:creationId xmlns:a16="http://schemas.microsoft.com/office/drawing/2014/main" id="{0A5468F1-0B7A-44D7-A3B2-1609C8BB4317}"/>
              </a:ext>
            </a:extLst>
          </p:cNvPr>
          <p:cNvSpPr txBox="1">
            <a:spLocks noChangeArrowheads="1"/>
          </p:cNvSpPr>
          <p:nvPr/>
        </p:nvSpPr>
        <p:spPr bwMode="auto">
          <a:xfrm>
            <a:off x="335281" y="4428495"/>
            <a:ext cx="4389120" cy="22034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t" anchorCtr="0" compatLnSpc="1">
            <a:prstTxWarp prst="textNoShape">
              <a:avLst/>
            </a:prstTxWarp>
            <a:noAutofit/>
          </a:bodyPr>
          <a:lstStyle>
            <a:lvl1pPr marL="0" indent="0" algn="l" defTabSz="457200" rtl="0" eaLnBrk="1" latinLnBrk="0" hangingPunct="1">
              <a:spcBef>
                <a:spcPct val="20000"/>
              </a:spcBef>
              <a:buFont typeface="Arial"/>
              <a:buNone/>
              <a:defRPr sz="1600" b="0" kern="1200" baseline="0">
                <a:solidFill>
                  <a:schemeClr val="tx2"/>
                </a:solidFill>
                <a:latin typeface="Helvetica Light"/>
                <a:ea typeface="+mn-ea"/>
                <a:cs typeface="Helvetica"/>
              </a:defRPr>
            </a:lvl1pPr>
            <a:lvl2pPr marL="457200" indent="0" algn="l" defTabSz="457200" rtl="0" eaLnBrk="1" latinLnBrk="0" hangingPunct="1">
              <a:spcBef>
                <a:spcPct val="20000"/>
              </a:spcBef>
              <a:buFont typeface="Arial"/>
              <a:buNone/>
              <a:defRPr sz="1800" kern="1200">
                <a:solidFill>
                  <a:schemeClr val="tx1">
                    <a:tint val="75000"/>
                  </a:schemeClr>
                </a:solidFill>
                <a:latin typeface="Helvetica Light"/>
                <a:ea typeface="+mn-ea"/>
                <a:cs typeface="+mn-cs"/>
              </a:defRPr>
            </a:lvl2pPr>
            <a:lvl3pPr marL="914400" indent="0" algn="l" defTabSz="457200" rtl="0" eaLnBrk="1" latinLnBrk="0" hangingPunct="1">
              <a:spcBef>
                <a:spcPct val="20000"/>
              </a:spcBef>
              <a:buFont typeface="Arial"/>
              <a:buNone/>
              <a:defRPr sz="1600" kern="1200">
                <a:solidFill>
                  <a:schemeClr val="tx1">
                    <a:tint val="75000"/>
                  </a:schemeClr>
                </a:solidFill>
                <a:latin typeface="Helvetica Light"/>
                <a:ea typeface="+mn-ea"/>
                <a:cs typeface="+mn-cs"/>
              </a:defRPr>
            </a:lvl3pPr>
            <a:lvl4pPr marL="13716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4pPr>
            <a:lvl5pPr marL="1828800" indent="0" algn="l" defTabSz="457200" rtl="0" eaLnBrk="1" latinLnBrk="0" hangingPunct="1">
              <a:spcBef>
                <a:spcPct val="20000"/>
              </a:spcBef>
              <a:buFont typeface="Arial"/>
              <a:buNone/>
              <a:defRPr sz="1400" kern="1200">
                <a:solidFill>
                  <a:schemeClr val="tx1">
                    <a:tint val="75000"/>
                  </a:schemeClr>
                </a:solidFill>
                <a:latin typeface="Helvetica Light"/>
                <a:ea typeface="+mn-ea"/>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defTabSz="914400" eaLnBrk="0" fontAlgn="base" hangingPunct="0">
              <a:spcBef>
                <a:spcPct val="0"/>
              </a:spcBef>
              <a:spcAft>
                <a:spcPct val="0"/>
              </a:spcAft>
            </a:pPr>
            <a:r>
              <a:rPr lang="en-US" altLang="de-DE" sz="1800" dirty="0">
                <a:solidFill>
                  <a:schemeClr val="accent5"/>
                </a:solidFill>
                <a:latin typeface="Bahnschrift Light" panose="020B0502040204020203" pitchFamily="34" charset="0"/>
                <a:cs typeface="Calibri" panose="020F0502020204030204" pitchFamily="34" charset="0"/>
              </a:rPr>
              <a:t>Despite PoseNet being relatively new there are already a few very interesting research papers available, e.g. for live video adaptation.</a:t>
            </a:r>
          </a:p>
        </p:txBody>
      </p:sp>
    </p:spTree>
    <p:extLst>
      <p:ext uri="{BB962C8B-B14F-4D97-AF65-F5344CB8AC3E}">
        <p14:creationId xmlns:p14="http://schemas.microsoft.com/office/powerpoint/2010/main" val="296188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2"/>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3"/>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2"/>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2"/>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4"/>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alphaModFix amt="65000"/>
          </a:blip>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4112D3-CF2F-4E1A-ACD9-BCB445D73F47}"/>
              </a:ext>
            </a:extLst>
          </p:cNvPr>
          <p:cNvSpPr>
            <a:spLocks noGrp="1"/>
          </p:cNvSpPr>
          <p:nvPr>
            <p:ph type="title"/>
          </p:nvPr>
        </p:nvSpPr>
        <p:spPr>
          <a:xfrm>
            <a:off x="2095093" y="137919"/>
            <a:ext cx="9177755" cy="477398"/>
          </a:xfrm>
        </p:spPr>
        <p:txBody>
          <a:bodyPr>
            <a:normAutofit fontScale="90000"/>
          </a:bodyPr>
          <a:lstStyle/>
          <a:p>
            <a:r>
              <a:rPr lang="en-US" dirty="0">
                <a:solidFill>
                  <a:schemeClr val="tx1"/>
                </a:solidFill>
              </a:rPr>
              <a:t>Drone steering only is a use case of gesture recognition</a:t>
            </a:r>
          </a:p>
        </p:txBody>
      </p:sp>
      <p:sp>
        <p:nvSpPr>
          <p:cNvPr id="5" name="Slide Number Placeholder 4"/>
          <p:cNvSpPr>
            <a:spLocks noGrp="1"/>
          </p:cNvSpPr>
          <p:nvPr>
            <p:ph type="sldNum" sz="quarter" idx="12"/>
          </p:nvPr>
        </p:nvSpPr>
        <p:spPr/>
        <p:txBody>
          <a:bodyPr/>
          <a:lstStyle/>
          <a:p>
            <a:fld id="{0D3FE423-99AA-8A44-92E3-1EA415DCE0E9}" type="slidenum">
              <a:rPr lang="en-US" smtClean="0">
                <a:solidFill>
                  <a:srgbClr val="073E87"/>
                </a:solidFill>
              </a:rPr>
              <a:pPr/>
              <a:t>33</a:t>
            </a:fld>
            <a:endParaRPr lang="en-US" dirty="0">
              <a:solidFill>
                <a:srgbClr val="073E87"/>
              </a:solidFill>
            </a:endParaRPr>
          </a:p>
        </p:txBody>
      </p:sp>
    </p:spTree>
    <p:extLst>
      <p:ext uri="{BB962C8B-B14F-4D97-AF65-F5344CB8AC3E}">
        <p14:creationId xmlns:p14="http://schemas.microsoft.com/office/powerpoint/2010/main" val="2648727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34</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it “frame” (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3</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 2</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4</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5</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 | 1</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a:t>
            </a:r>
            <a:r>
              <a:rPr lang="en-GB" sz="1200">
                <a:latin typeface="Bahnschrift Light" panose="020B0502040204020203" pitchFamily="34" charset="0"/>
              </a:rPr>
              <a:t>| 6</a:t>
            </a:r>
            <a:endParaRPr lang="en-GB" sz="1200" dirty="0">
              <a:latin typeface="Bahnschrift Light" panose="020B0502040204020203" pitchFamily="34" charset="0"/>
            </a:endParaRP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36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a:t>
            </a:r>
          </a:p>
          <a:p>
            <a:pPr algn="ctr"/>
            <a:r>
              <a:rPr lang="en-GB" sz="1200" dirty="0">
                <a:latin typeface="Bahnschrift Light" panose="020B0502040204020203" pitchFamily="34" charset="0"/>
              </a:rPr>
              <a:t>id=1</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97256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794671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791582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794255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816688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819614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807292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793588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819611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820281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793459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809654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7783631"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7647161"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808352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99520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811228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97688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791912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7762142"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7630531"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806923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808153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816179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795356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820155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792763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818691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826483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821821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793006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789307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793477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id=4</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id=5</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7578044" y="143139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8227647"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8247078"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8240730"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8256348"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8221564"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id=3</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id=6</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884" name="Straight Connector 883">
            <a:extLst>
              <a:ext uri="{FF2B5EF4-FFF2-40B4-BE49-F238E27FC236}">
                <a16:creationId xmlns:a16="http://schemas.microsoft.com/office/drawing/2014/main" id="{0E0EB6AE-EF22-4E46-AAAF-61C4F4FEA381}"/>
              </a:ext>
            </a:extLst>
          </p:cNvPr>
          <p:cNvCxnSpPr/>
          <p:nvPr/>
        </p:nvCxnSpPr>
        <p:spPr>
          <a:xfrm>
            <a:off x="6898443"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85" name="Straight Connector 884">
            <a:extLst>
              <a:ext uri="{FF2B5EF4-FFF2-40B4-BE49-F238E27FC236}">
                <a16:creationId xmlns:a16="http://schemas.microsoft.com/office/drawing/2014/main" id="{D5B439B1-3521-494F-ACCE-A061B6963445}"/>
              </a:ext>
            </a:extLst>
          </p:cNvPr>
          <p:cNvCxnSpPr>
            <a:cxnSpLocks/>
          </p:cNvCxnSpPr>
          <p:nvPr/>
        </p:nvCxnSpPr>
        <p:spPr>
          <a:xfrm flipV="1">
            <a:off x="6872592"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86" name="Straight Connector 885">
            <a:extLst>
              <a:ext uri="{FF2B5EF4-FFF2-40B4-BE49-F238E27FC236}">
                <a16:creationId xmlns:a16="http://schemas.microsoft.com/office/drawing/2014/main" id="{787D011B-D8AA-41B0-B6B0-1ECDE1A24151}"/>
              </a:ext>
            </a:extLst>
          </p:cNvPr>
          <p:cNvCxnSpPr>
            <a:cxnSpLocks/>
          </p:cNvCxnSpPr>
          <p:nvPr/>
        </p:nvCxnSpPr>
        <p:spPr>
          <a:xfrm flipV="1">
            <a:off x="6841707"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87" name="Straight Connector 886">
            <a:extLst>
              <a:ext uri="{FF2B5EF4-FFF2-40B4-BE49-F238E27FC236}">
                <a16:creationId xmlns:a16="http://schemas.microsoft.com/office/drawing/2014/main" id="{30B6265D-86E9-46F8-9EB1-10409812C140}"/>
              </a:ext>
            </a:extLst>
          </p:cNvPr>
          <p:cNvCxnSpPr>
            <a:cxnSpLocks/>
          </p:cNvCxnSpPr>
          <p:nvPr/>
        </p:nvCxnSpPr>
        <p:spPr>
          <a:xfrm flipV="1">
            <a:off x="6868437"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88" name="Straight Connector 887">
            <a:extLst>
              <a:ext uri="{FF2B5EF4-FFF2-40B4-BE49-F238E27FC236}">
                <a16:creationId xmlns:a16="http://schemas.microsoft.com/office/drawing/2014/main" id="{6FCA0013-52C2-4C38-BFA3-DBCDE947FEB4}"/>
              </a:ext>
            </a:extLst>
          </p:cNvPr>
          <p:cNvCxnSpPr>
            <a:cxnSpLocks/>
          </p:cNvCxnSpPr>
          <p:nvPr/>
        </p:nvCxnSpPr>
        <p:spPr>
          <a:xfrm flipH="1" flipV="1">
            <a:off x="7092763"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9" name="Straight Connector 888">
            <a:extLst>
              <a:ext uri="{FF2B5EF4-FFF2-40B4-BE49-F238E27FC236}">
                <a16:creationId xmlns:a16="http://schemas.microsoft.com/office/drawing/2014/main" id="{8D0BC1A8-5446-48B7-A44A-B1EEC90C95F1}"/>
              </a:ext>
            </a:extLst>
          </p:cNvPr>
          <p:cNvCxnSpPr>
            <a:cxnSpLocks/>
          </p:cNvCxnSpPr>
          <p:nvPr/>
        </p:nvCxnSpPr>
        <p:spPr>
          <a:xfrm flipV="1">
            <a:off x="7122023"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90" name="Straight Connector 889">
            <a:extLst>
              <a:ext uri="{FF2B5EF4-FFF2-40B4-BE49-F238E27FC236}">
                <a16:creationId xmlns:a16="http://schemas.microsoft.com/office/drawing/2014/main" id="{4CCE2120-E9B6-4050-84AB-E02C9CE61A7B}"/>
              </a:ext>
            </a:extLst>
          </p:cNvPr>
          <p:cNvCxnSpPr>
            <a:cxnSpLocks/>
          </p:cNvCxnSpPr>
          <p:nvPr/>
        </p:nvCxnSpPr>
        <p:spPr>
          <a:xfrm flipV="1">
            <a:off x="6998800"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1" name="Straight Connector 890">
            <a:extLst>
              <a:ext uri="{FF2B5EF4-FFF2-40B4-BE49-F238E27FC236}">
                <a16:creationId xmlns:a16="http://schemas.microsoft.com/office/drawing/2014/main" id="{CC7546B2-9AB3-4DC0-AA06-5E5AAD468443}"/>
              </a:ext>
            </a:extLst>
          </p:cNvPr>
          <p:cNvCxnSpPr>
            <a:cxnSpLocks/>
          </p:cNvCxnSpPr>
          <p:nvPr/>
        </p:nvCxnSpPr>
        <p:spPr>
          <a:xfrm flipV="1">
            <a:off x="6861762"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92" name="Straight Connector 891">
            <a:extLst>
              <a:ext uri="{FF2B5EF4-FFF2-40B4-BE49-F238E27FC236}">
                <a16:creationId xmlns:a16="http://schemas.microsoft.com/office/drawing/2014/main" id="{EC01F683-B095-4314-8709-AC3E5EA0E8DB}"/>
              </a:ext>
            </a:extLst>
          </p:cNvPr>
          <p:cNvCxnSpPr>
            <a:cxnSpLocks/>
          </p:cNvCxnSpPr>
          <p:nvPr/>
        </p:nvCxnSpPr>
        <p:spPr>
          <a:xfrm flipH="1" flipV="1">
            <a:off x="7121991"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3" name="Straight Connector 892">
            <a:extLst>
              <a:ext uri="{FF2B5EF4-FFF2-40B4-BE49-F238E27FC236}">
                <a16:creationId xmlns:a16="http://schemas.microsoft.com/office/drawing/2014/main" id="{E945998D-832C-4197-B63E-A9252918EE38}"/>
              </a:ext>
            </a:extLst>
          </p:cNvPr>
          <p:cNvCxnSpPr>
            <a:cxnSpLocks/>
          </p:cNvCxnSpPr>
          <p:nvPr/>
        </p:nvCxnSpPr>
        <p:spPr>
          <a:xfrm flipH="1" flipV="1">
            <a:off x="7128697"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94" name="Straight Connector 893">
            <a:extLst>
              <a:ext uri="{FF2B5EF4-FFF2-40B4-BE49-F238E27FC236}">
                <a16:creationId xmlns:a16="http://schemas.microsoft.com/office/drawing/2014/main" id="{BB0F32B1-15AF-4BE2-92F0-DF007A8746A0}"/>
              </a:ext>
            </a:extLst>
          </p:cNvPr>
          <p:cNvCxnSpPr>
            <a:cxnSpLocks/>
          </p:cNvCxnSpPr>
          <p:nvPr/>
        </p:nvCxnSpPr>
        <p:spPr>
          <a:xfrm flipV="1">
            <a:off x="6860474"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5" name="Straight Connector 894">
            <a:extLst>
              <a:ext uri="{FF2B5EF4-FFF2-40B4-BE49-F238E27FC236}">
                <a16:creationId xmlns:a16="http://schemas.microsoft.com/office/drawing/2014/main" id="{1699993C-DAB3-44F6-AB83-E28AB873C411}"/>
              </a:ext>
            </a:extLst>
          </p:cNvPr>
          <p:cNvCxnSpPr>
            <a:cxnSpLocks/>
          </p:cNvCxnSpPr>
          <p:nvPr/>
        </p:nvCxnSpPr>
        <p:spPr>
          <a:xfrm>
            <a:off x="7148831" y="14204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96" name="Straight Connector 895">
            <a:extLst>
              <a:ext uri="{FF2B5EF4-FFF2-40B4-BE49-F238E27FC236}">
                <a16:creationId xmlns:a16="http://schemas.microsoft.com/office/drawing/2014/main" id="{5E500DE4-6F70-4BA1-A1D7-EA6AD09EC6EE}"/>
              </a:ext>
            </a:extLst>
          </p:cNvPr>
          <p:cNvCxnSpPr>
            <a:cxnSpLocks/>
          </p:cNvCxnSpPr>
          <p:nvPr/>
        </p:nvCxnSpPr>
        <p:spPr>
          <a:xfrm>
            <a:off x="7168262" y="15883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897" name="Straight Connector 896">
            <a:extLst>
              <a:ext uri="{FF2B5EF4-FFF2-40B4-BE49-F238E27FC236}">
                <a16:creationId xmlns:a16="http://schemas.microsoft.com/office/drawing/2014/main" id="{E80CE740-5E85-424E-B81B-479DE17014FE}"/>
              </a:ext>
            </a:extLst>
          </p:cNvPr>
          <p:cNvCxnSpPr>
            <a:cxnSpLocks/>
          </p:cNvCxnSpPr>
          <p:nvPr/>
        </p:nvCxnSpPr>
        <p:spPr>
          <a:xfrm>
            <a:off x="7022427"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98" name="Straight Connector 897">
            <a:extLst>
              <a:ext uri="{FF2B5EF4-FFF2-40B4-BE49-F238E27FC236}">
                <a16:creationId xmlns:a16="http://schemas.microsoft.com/office/drawing/2014/main" id="{249DF764-8F12-4387-9390-833BA80F465D}"/>
              </a:ext>
            </a:extLst>
          </p:cNvPr>
          <p:cNvCxnSpPr>
            <a:cxnSpLocks/>
          </p:cNvCxnSpPr>
          <p:nvPr/>
        </p:nvCxnSpPr>
        <p:spPr>
          <a:xfrm flipV="1">
            <a:off x="6823811" y="14507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99" name="Straight Connector 898">
            <a:extLst>
              <a:ext uri="{FF2B5EF4-FFF2-40B4-BE49-F238E27FC236}">
                <a16:creationId xmlns:a16="http://schemas.microsoft.com/office/drawing/2014/main" id="{B3C69435-8545-4130-894C-E0D84D21E060}"/>
              </a:ext>
            </a:extLst>
          </p:cNvPr>
          <p:cNvCxnSpPr>
            <a:cxnSpLocks/>
          </p:cNvCxnSpPr>
          <p:nvPr/>
        </p:nvCxnSpPr>
        <p:spPr>
          <a:xfrm flipV="1">
            <a:off x="6794419" y="15870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00" name="Straight Connector 899">
            <a:extLst>
              <a:ext uri="{FF2B5EF4-FFF2-40B4-BE49-F238E27FC236}">
                <a16:creationId xmlns:a16="http://schemas.microsoft.com/office/drawing/2014/main" id="{7013A423-E2C1-47E3-AD51-8DE32951B7B0}"/>
              </a:ext>
            </a:extLst>
          </p:cNvPr>
          <p:cNvCxnSpPr>
            <a:cxnSpLocks/>
          </p:cNvCxnSpPr>
          <p:nvPr/>
        </p:nvCxnSpPr>
        <p:spPr>
          <a:xfrm flipV="1">
            <a:off x="7009401"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01" name="Straight Connector 900">
            <a:extLst>
              <a:ext uri="{FF2B5EF4-FFF2-40B4-BE49-F238E27FC236}">
                <a16:creationId xmlns:a16="http://schemas.microsoft.com/office/drawing/2014/main" id="{44F70E3C-96CC-403C-987A-ACAF97B93E43}"/>
              </a:ext>
            </a:extLst>
          </p:cNvPr>
          <p:cNvCxnSpPr>
            <a:cxnSpLocks/>
          </p:cNvCxnSpPr>
          <p:nvPr/>
        </p:nvCxnSpPr>
        <p:spPr>
          <a:xfrm flipV="1">
            <a:off x="6921082"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02" name="Oval 901">
            <a:extLst>
              <a:ext uri="{FF2B5EF4-FFF2-40B4-BE49-F238E27FC236}">
                <a16:creationId xmlns:a16="http://schemas.microsoft.com/office/drawing/2014/main" id="{0B25AD6C-2CB1-4F58-AF56-F7D96A370A7F}"/>
              </a:ext>
            </a:extLst>
          </p:cNvPr>
          <p:cNvSpPr/>
          <p:nvPr/>
        </p:nvSpPr>
        <p:spPr>
          <a:xfrm>
            <a:off x="7161914" y="15771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3" name="Oval 902">
            <a:extLst>
              <a:ext uri="{FF2B5EF4-FFF2-40B4-BE49-F238E27FC236}">
                <a16:creationId xmlns:a16="http://schemas.microsoft.com/office/drawing/2014/main" id="{A49ACF5C-6096-4B5D-902E-04B21874D6D7}"/>
              </a:ext>
            </a:extLst>
          </p:cNvPr>
          <p:cNvSpPr/>
          <p:nvPr/>
        </p:nvSpPr>
        <p:spPr>
          <a:xfrm>
            <a:off x="7177532" y="17510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4" name="Oval 903">
            <a:extLst>
              <a:ext uri="{FF2B5EF4-FFF2-40B4-BE49-F238E27FC236}">
                <a16:creationId xmlns:a16="http://schemas.microsoft.com/office/drawing/2014/main" id="{68DFEA8E-859E-4153-81EB-954952EA9B49}"/>
              </a:ext>
            </a:extLst>
          </p:cNvPr>
          <p:cNvSpPr/>
          <p:nvPr/>
        </p:nvSpPr>
        <p:spPr>
          <a:xfrm>
            <a:off x="7142748"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5" name="Oval 904">
            <a:extLst>
              <a:ext uri="{FF2B5EF4-FFF2-40B4-BE49-F238E27FC236}">
                <a16:creationId xmlns:a16="http://schemas.microsoft.com/office/drawing/2014/main" id="{6CCAAB84-4A4E-4027-A0FB-BEC227E3FED1}"/>
              </a:ext>
            </a:extLst>
          </p:cNvPr>
          <p:cNvSpPr/>
          <p:nvPr/>
        </p:nvSpPr>
        <p:spPr>
          <a:xfrm>
            <a:off x="7038164"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6" name="Oval 905">
            <a:extLst>
              <a:ext uri="{FF2B5EF4-FFF2-40B4-BE49-F238E27FC236}">
                <a16:creationId xmlns:a16="http://schemas.microsoft.com/office/drawing/2014/main" id="{34C6A9E7-A843-4C29-AA90-528A2E3A41AF}"/>
              </a:ext>
            </a:extLst>
          </p:cNvPr>
          <p:cNvSpPr/>
          <p:nvPr/>
        </p:nvSpPr>
        <p:spPr>
          <a:xfrm>
            <a:off x="6902765"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7" name="Oval 906">
            <a:extLst>
              <a:ext uri="{FF2B5EF4-FFF2-40B4-BE49-F238E27FC236}">
                <a16:creationId xmlns:a16="http://schemas.microsoft.com/office/drawing/2014/main" id="{0E1D8375-D48F-42D9-BE39-2C9A91914D45}"/>
              </a:ext>
            </a:extLst>
          </p:cNvPr>
          <p:cNvSpPr/>
          <p:nvPr/>
        </p:nvSpPr>
        <p:spPr>
          <a:xfrm>
            <a:off x="6845001"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8" name="Oval 907">
            <a:extLst>
              <a:ext uri="{FF2B5EF4-FFF2-40B4-BE49-F238E27FC236}">
                <a16:creationId xmlns:a16="http://schemas.microsoft.com/office/drawing/2014/main" id="{EADF06E7-CFA6-4956-9DEE-B157A929E312}"/>
              </a:ext>
            </a:extLst>
          </p:cNvPr>
          <p:cNvSpPr/>
          <p:nvPr/>
        </p:nvSpPr>
        <p:spPr>
          <a:xfrm>
            <a:off x="6818233" y="15699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9" name="Oval 908">
            <a:extLst>
              <a:ext uri="{FF2B5EF4-FFF2-40B4-BE49-F238E27FC236}">
                <a16:creationId xmlns:a16="http://schemas.microsoft.com/office/drawing/2014/main" id="{DADEB4A8-7A31-4749-8D4F-A0456145AA37}"/>
              </a:ext>
            </a:extLst>
          </p:cNvPr>
          <p:cNvSpPr/>
          <p:nvPr/>
        </p:nvSpPr>
        <p:spPr>
          <a:xfrm>
            <a:off x="6785210" y="1733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0" name="Oval 909">
            <a:extLst>
              <a:ext uri="{FF2B5EF4-FFF2-40B4-BE49-F238E27FC236}">
                <a16:creationId xmlns:a16="http://schemas.microsoft.com/office/drawing/2014/main" id="{14C93225-7B03-42FB-9584-9C46B1594B3F}"/>
              </a:ext>
            </a:extLst>
          </p:cNvPr>
          <p:cNvSpPr/>
          <p:nvPr/>
        </p:nvSpPr>
        <p:spPr>
          <a:xfrm>
            <a:off x="6995114"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1" name="Oval 910">
            <a:extLst>
              <a:ext uri="{FF2B5EF4-FFF2-40B4-BE49-F238E27FC236}">
                <a16:creationId xmlns:a16="http://schemas.microsoft.com/office/drawing/2014/main" id="{EC361CE7-BC58-422E-8D1F-F1C0B7A0A365}"/>
              </a:ext>
            </a:extLst>
          </p:cNvPr>
          <p:cNvSpPr/>
          <p:nvPr/>
        </p:nvSpPr>
        <p:spPr>
          <a:xfrm>
            <a:off x="7007418"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2" name="Oval 911">
            <a:extLst>
              <a:ext uri="{FF2B5EF4-FFF2-40B4-BE49-F238E27FC236}">
                <a16:creationId xmlns:a16="http://schemas.microsoft.com/office/drawing/2014/main" id="{61AE03A5-73AF-4BB7-8CD5-5213C1FCF6FF}"/>
              </a:ext>
            </a:extLst>
          </p:cNvPr>
          <p:cNvSpPr/>
          <p:nvPr/>
        </p:nvSpPr>
        <p:spPr>
          <a:xfrm>
            <a:off x="7087674"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3" name="Oval 912">
            <a:extLst>
              <a:ext uri="{FF2B5EF4-FFF2-40B4-BE49-F238E27FC236}">
                <a16:creationId xmlns:a16="http://schemas.microsoft.com/office/drawing/2014/main" id="{D7628B32-0D1C-4283-B758-7BDB6756BBC5}"/>
              </a:ext>
            </a:extLst>
          </p:cNvPr>
          <p:cNvSpPr/>
          <p:nvPr/>
        </p:nvSpPr>
        <p:spPr>
          <a:xfrm>
            <a:off x="6879442"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4" name="Oval 913">
            <a:extLst>
              <a:ext uri="{FF2B5EF4-FFF2-40B4-BE49-F238E27FC236}">
                <a16:creationId xmlns:a16="http://schemas.microsoft.com/office/drawing/2014/main" id="{9ABDA2B7-2BFF-453A-A0A4-BB5715A884BC}"/>
              </a:ext>
            </a:extLst>
          </p:cNvPr>
          <p:cNvSpPr/>
          <p:nvPr/>
        </p:nvSpPr>
        <p:spPr>
          <a:xfrm>
            <a:off x="7127433"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5" name="Oval 914">
            <a:extLst>
              <a:ext uri="{FF2B5EF4-FFF2-40B4-BE49-F238E27FC236}">
                <a16:creationId xmlns:a16="http://schemas.microsoft.com/office/drawing/2014/main" id="{A9628F70-8B4B-408B-BE95-7C0A80EFACCF}"/>
              </a:ext>
            </a:extLst>
          </p:cNvPr>
          <p:cNvSpPr/>
          <p:nvPr/>
        </p:nvSpPr>
        <p:spPr>
          <a:xfrm>
            <a:off x="6853515"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6" name="Oval 915">
            <a:extLst>
              <a:ext uri="{FF2B5EF4-FFF2-40B4-BE49-F238E27FC236}">
                <a16:creationId xmlns:a16="http://schemas.microsoft.com/office/drawing/2014/main" id="{816225F6-F3BD-4ABC-86B0-1BD4177E21CD}"/>
              </a:ext>
            </a:extLst>
          </p:cNvPr>
          <p:cNvSpPr/>
          <p:nvPr/>
        </p:nvSpPr>
        <p:spPr>
          <a:xfrm>
            <a:off x="7112792"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7" name="Oval 916">
            <a:extLst>
              <a:ext uri="{FF2B5EF4-FFF2-40B4-BE49-F238E27FC236}">
                <a16:creationId xmlns:a16="http://schemas.microsoft.com/office/drawing/2014/main" id="{4C1AB505-4E57-4BA7-88CC-DEAB9F2CA37A}"/>
              </a:ext>
            </a:extLst>
          </p:cNvPr>
          <p:cNvSpPr/>
          <p:nvPr/>
        </p:nvSpPr>
        <p:spPr>
          <a:xfrm>
            <a:off x="7190719"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8" name="Oval 917">
            <a:extLst>
              <a:ext uri="{FF2B5EF4-FFF2-40B4-BE49-F238E27FC236}">
                <a16:creationId xmlns:a16="http://schemas.microsoft.com/office/drawing/2014/main" id="{8CEEEC4B-8390-4A0C-A6B9-073FA5C5AB98}"/>
              </a:ext>
            </a:extLst>
          </p:cNvPr>
          <p:cNvSpPr/>
          <p:nvPr/>
        </p:nvSpPr>
        <p:spPr>
          <a:xfrm>
            <a:off x="7144097"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9" name="Oval 918">
            <a:extLst>
              <a:ext uri="{FF2B5EF4-FFF2-40B4-BE49-F238E27FC236}">
                <a16:creationId xmlns:a16="http://schemas.microsoft.com/office/drawing/2014/main" id="{4155E167-7973-427F-823B-18CEB49F3204}"/>
              </a:ext>
            </a:extLst>
          </p:cNvPr>
          <p:cNvSpPr/>
          <p:nvPr/>
        </p:nvSpPr>
        <p:spPr>
          <a:xfrm>
            <a:off x="6855949"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0" name="Oval 919">
            <a:extLst>
              <a:ext uri="{FF2B5EF4-FFF2-40B4-BE49-F238E27FC236}">
                <a16:creationId xmlns:a16="http://schemas.microsoft.com/office/drawing/2014/main" id="{3AACB6AD-E9CD-412D-956D-78084776207C}"/>
              </a:ext>
            </a:extLst>
          </p:cNvPr>
          <p:cNvSpPr/>
          <p:nvPr/>
        </p:nvSpPr>
        <p:spPr>
          <a:xfrm>
            <a:off x="6818951"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1" name="Oval 920">
            <a:extLst>
              <a:ext uri="{FF2B5EF4-FFF2-40B4-BE49-F238E27FC236}">
                <a16:creationId xmlns:a16="http://schemas.microsoft.com/office/drawing/2014/main" id="{E00AAF05-4B76-499F-8CA7-C75BF7F2891A}"/>
              </a:ext>
            </a:extLst>
          </p:cNvPr>
          <p:cNvSpPr/>
          <p:nvPr/>
        </p:nvSpPr>
        <p:spPr>
          <a:xfrm>
            <a:off x="6860652"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2" name="Freeform: Shape 921">
            <a:extLst>
              <a:ext uri="{FF2B5EF4-FFF2-40B4-BE49-F238E27FC236}">
                <a16:creationId xmlns:a16="http://schemas.microsoft.com/office/drawing/2014/main" id="{045C9390-4DD8-4ACB-85CB-C3B39D6B7348}"/>
              </a:ext>
            </a:extLst>
          </p:cNvPr>
          <p:cNvSpPr/>
          <p:nvPr/>
        </p:nvSpPr>
        <p:spPr>
          <a:xfrm rot="19114889" flipH="1">
            <a:off x="6648931" y="149543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923" name="Straight Connector 922">
            <a:extLst>
              <a:ext uri="{FF2B5EF4-FFF2-40B4-BE49-F238E27FC236}">
                <a16:creationId xmlns:a16="http://schemas.microsoft.com/office/drawing/2014/main" id="{7086E322-B08E-49E5-BD54-DA7A0A3A5A52}"/>
              </a:ext>
            </a:extLst>
          </p:cNvPr>
          <p:cNvCxnSpPr/>
          <p:nvPr/>
        </p:nvCxnSpPr>
        <p:spPr>
          <a:xfrm>
            <a:off x="9036467"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24" name="Straight Connector 923">
            <a:extLst>
              <a:ext uri="{FF2B5EF4-FFF2-40B4-BE49-F238E27FC236}">
                <a16:creationId xmlns:a16="http://schemas.microsoft.com/office/drawing/2014/main" id="{EB67EB91-FAAA-4FAF-8FD6-22C0CD247C1D}"/>
              </a:ext>
            </a:extLst>
          </p:cNvPr>
          <p:cNvCxnSpPr>
            <a:cxnSpLocks/>
          </p:cNvCxnSpPr>
          <p:nvPr/>
        </p:nvCxnSpPr>
        <p:spPr>
          <a:xfrm flipV="1">
            <a:off x="9010616"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25" name="Straight Connector 924">
            <a:extLst>
              <a:ext uri="{FF2B5EF4-FFF2-40B4-BE49-F238E27FC236}">
                <a16:creationId xmlns:a16="http://schemas.microsoft.com/office/drawing/2014/main" id="{DD86AA62-B649-4834-9FB8-BEB0BA4DF9A1}"/>
              </a:ext>
            </a:extLst>
          </p:cNvPr>
          <p:cNvCxnSpPr>
            <a:cxnSpLocks/>
          </p:cNvCxnSpPr>
          <p:nvPr/>
        </p:nvCxnSpPr>
        <p:spPr>
          <a:xfrm flipV="1">
            <a:off x="8979731"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26" name="Straight Connector 925">
            <a:extLst>
              <a:ext uri="{FF2B5EF4-FFF2-40B4-BE49-F238E27FC236}">
                <a16:creationId xmlns:a16="http://schemas.microsoft.com/office/drawing/2014/main" id="{420407AC-C725-4D30-B198-26E26D32F05A}"/>
              </a:ext>
            </a:extLst>
          </p:cNvPr>
          <p:cNvCxnSpPr>
            <a:cxnSpLocks/>
          </p:cNvCxnSpPr>
          <p:nvPr/>
        </p:nvCxnSpPr>
        <p:spPr>
          <a:xfrm flipV="1">
            <a:off x="9006461"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27" name="Straight Connector 926">
            <a:extLst>
              <a:ext uri="{FF2B5EF4-FFF2-40B4-BE49-F238E27FC236}">
                <a16:creationId xmlns:a16="http://schemas.microsoft.com/office/drawing/2014/main" id="{5CDF6E58-FC8E-44DD-B5FB-E78A6DE0037C}"/>
              </a:ext>
            </a:extLst>
          </p:cNvPr>
          <p:cNvCxnSpPr>
            <a:cxnSpLocks/>
          </p:cNvCxnSpPr>
          <p:nvPr/>
        </p:nvCxnSpPr>
        <p:spPr>
          <a:xfrm flipH="1" flipV="1">
            <a:off x="9230787"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8" name="Straight Connector 927">
            <a:extLst>
              <a:ext uri="{FF2B5EF4-FFF2-40B4-BE49-F238E27FC236}">
                <a16:creationId xmlns:a16="http://schemas.microsoft.com/office/drawing/2014/main" id="{A19DE2CA-DF0E-4BBF-B24A-7A913584DB6E}"/>
              </a:ext>
            </a:extLst>
          </p:cNvPr>
          <p:cNvCxnSpPr>
            <a:cxnSpLocks/>
          </p:cNvCxnSpPr>
          <p:nvPr/>
        </p:nvCxnSpPr>
        <p:spPr>
          <a:xfrm flipV="1">
            <a:off x="9260047"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29" name="Straight Connector 928">
            <a:extLst>
              <a:ext uri="{FF2B5EF4-FFF2-40B4-BE49-F238E27FC236}">
                <a16:creationId xmlns:a16="http://schemas.microsoft.com/office/drawing/2014/main" id="{D04485DA-A961-4D26-968E-FA73A7269153}"/>
              </a:ext>
            </a:extLst>
          </p:cNvPr>
          <p:cNvCxnSpPr>
            <a:cxnSpLocks/>
          </p:cNvCxnSpPr>
          <p:nvPr/>
        </p:nvCxnSpPr>
        <p:spPr>
          <a:xfrm flipV="1">
            <a:off x="9136824"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0" name="Straight Connector 929">
            <a:extLst>
              <a:ext uri="{FF2B5EF4-FFF2-40B4-BE49-F238E27FC236}">
                <a16:creationId xmlns:a16="http://schemas.microsoft.com/office/drawing/2014/main" id="{708201A5-2453-4F78-A97E-4A7EEBC5E91B}"/>
              </a:ext>
            </a:extLst>
          </p:cNvPr>
          <p:cNvCxnSpPr>
            <a:cxnSpLocks/>
          </p:cNvCxnSpPr>
          <p:nvPr/>
        </p:nvCxnSpPr>
        <p:spPr>
          <a:xfrm flipV="1">
            <a:off x="8999786"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31" name="Straight Connector 930">
            <a:extLst>
              <a:ext uri="{FF2B5EF4-FFF2-40B4-BE49-F238E27FC236}">
                <a16:creationId xmlns:a16="http://schemas.microsoft.com/office/drawing/2014/main" id="{DF0A6AFB-F4E6-4C3E-BCD6-12F61073064C}"/>
              </a:ext>
            </a:extLst>
          </p:cNvPr>
          <p:cNvCxnSpPr>
            <a:cxnSpLocks/>
          </p:cNvCxnSpPr>
          <p:nvPr/>
        </p:nvCxnSpPr>
        <p:spPr>
          <a:xfrm flipH="1" flipV="1">
            <a:off x="9260015"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2" name="Straight Connector 931">
            <a:extLst>
              <a:ext uri="{FF2B5EF4-FFF2-40B4-BE49-F238E27FC236}">
                <a16:creationId xmlns:a16="http://schemas.microsoft.com/office/drawing/2014/main" id="{7970FEC5-9C52-44B0-9DF9-D5CAB36B11FF}"/>
              </a:ext>
            </a:extLst>
          </p:cNvPr>
          <p:cNvCxnSpPr>
            <a:cxnSpLocks/>
          </p:cNvCxnSpPr>
          <p:nvPr/>
        </p:nvCxnSpPr>
        <p:spPr>
          <a:xfrm flipH="1" flipV="1">
            <a:off x="9266721"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33" name="Straight Connector 932">
            <a:extLst>
              <a:ext uri="{FF2B5EF4-FFF2-40B4-BE49-F238E27FC236}">
                <a16:creationId xmlns:a16="http://schemas.microsoft.com/office/drawing/2014/main" id="{8F529F7F-3BB6-43EF-839B-2D0254A270C5}"/>
              </a:ext>
            </a:extLst>
          </p:cNvPr>
          <p:cNvCxnSpPr>
            <a:cxnSpLocks/>
          </p:cNvCxnSpPr>
          <p:nvPr/>
        </p:nvCxnSpPr>
        <p:spPr>
          <a:xfrm flipV="1">
            <a:off x="8998498"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4" name="Straight Connector 933">
            <a:extLst>
              <a:ext uri="{FF2B5EF4-FFF2-40B4-BE49-F238E27FC236}">
                <a16:creationId xmlns:a16="http://schemas.microsoft.com/office/drawing/2014/main" id="{990B58E6-F104-4364-91BF-655106494800}"/>
              </a:ext>
            </a:extLst>
          </p:cNvPr>
          <p:cNvCxnSpPr>
            <a:cxnSpLocks/>
          </p:cNvCxnSpPr>
          <p:nvPr/>
        </p:nvCxnSpPr>
        <p:spPr>
          <a:xfrm>
            <a:off x="9286855" y="14204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35" name="Straight Connector 934">
            <a:extLst>
              <a:ext uri="{FF2B5EF4-FFF2-40B4-BE49-F238E27FC236}">
                <a16:creationId xmlns:a16="http://schemas.microsoft.com/office/drawing/2014/main" id="{D02FE41F-FD06-4D99-A796-7A3D59C11A50}"/>
              </a:ext>
            </a:extLst>
          </p:cNvPr>
          <p:cNvCxnSpPr>
            <a:cxnSpLocks/>
          </p:cNvCxnSpPr>
          <p:nvPr/>
        </p:nvCxnSpPr>
        <p:spPr>
          <a:xfrm>
            <a:off x="9436148" y="14200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936" name="Straight Connector 935">
            <a:extLst>
              <a:ext uri="{FF2B5EF4-FFF2-40B4-BE49-F238E27FC236}">
                <a16:creationId xmlns:a16="http://schemas.microsoft.com/office/drawing/2014/main" id="{F1B6E201-B746-4DE3-B0C3-15461410A911}"/>
              </a:ext>
            </a:extLst>
          </p:cNvPr>
          <p:cNvCxnSpPr>
            <a:cxnSpLocks/>
          </p:cNvCxnSpPr>
          <p:nvPr/>
        </p:nvCxnSpPr>
        <p:spPr>
          <a:xfrm>
            <a:off x="9160451"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37" name="Straight Connector 936">
            <a:extLst>
              <a:ext uri="{FF2B5EF4-FFF2-40B4-BE49-F238E27FC236}">
                <a16:creationId xmlns:a16="http://schemas.microsoft.com/office/drawing/2014/main" id="{0C7EA7B2-FECA-4257-B11D-D228CE0B6366}"/>
              </a:ext>
            </a:extLst>
          </p:cNvPr>
          <p:cNvCxnSpPr>
            <a:cxnSpLocks/>
          </p:cNvCxnSpPr>
          <p:nvPr/>
        </p:nvCxnSpPr>
        <p:spPr>
          <a:xfrm>
            <a:off x="8805433" y="14507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38" name="Straight Connector 937">
            <a:extLst>
              <a:ext uri="{FF2B5EF4-FFF2-40B4-BE49-F238E27FC236}">
                <a16:creationId xmlns:a16="http://schemas.microsoft.com/office/drawing/2014/main" id="{08013058-C20F-498B-A2E7-7D77AA5D7765}"/>
              </a:ext>
            </a:extLst>
          </p:cNvPr>
          <p:cNvCxnSpPr>
            <a:cxnSpLocks/>
          </p:cNvCxnSpPr>
          <p:nvPr/>
        </p:nvCxnSpPr>
        <p:spPr>
          <a:xfrm flipH="1">
            <a:off x="8617472" y="14543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39" name="Straight Connector 938">
            <a:extLst>
              <a:ext uri="{FF2B5EF4-FFF2-40B4-BE49-F238E27FC236}">
                <a16:creationId xmlns:a16="http://schemas.microsoft.com/office/drawing/2014/main" id="{C70A7809-E4A0-4ACD-9882-F7EC7B1672EF}"/>
              </a:ext>
            </a:extLst>
          </p:cNvPr>
          <p:cNvCxnSpPr>
            <a:cxnSpLocks/>
          </p:cNvCxnSpPr>
          <p:nvPr/>
        </p:nvCxnSpPr>
        <p:spPr>
          <a:xfrm flipV="1">
            <a:off x="9147425"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40" name="Straight Connector 939">
            <a:extLst>
              <a:ext uri="{FF2B5EF4-FFF2-40B4-BE49-F238E27FC236}">
                <a16:creationId xmlns:a16="http://schemas.microsoft.com/office/drawing/2014/main" id="{E9A4E83F-2140-49A1-A77F-3F2B5AC9DA7B}"/>
              </a:ext>
            </a:extLst>
          </p:cNvPr>
          <p:cNvCxnSpPr>
            <a:cxnSpLocks/>
          </p:cNvCxnSpPr>
          <p:nvPr/>
        </p:nvCxnSpPr>
        <p:spPr>
          <a:xfrm flipV="1">
            <a:off x="9059106"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41" name="Oval 940">
            <a:extLst>
              <a:ext uri="{FF2B5EF4-FFF2-40B4-BE49-F238E27FC236}">
                <a16:creationId xmlns:a16="http://schemas.microsoft.com/office/drawing/2014/main" id="{4D7EF4BC-436F-4696-ADCF-F051176A7E4F}"/>
              </a:ext>
            </a:extLst>
          </p:cNvPr>
          <p:cNvSpPr/>
          <p:nvPr/>
        </p:nvSpPr>
        <p:spPr>
          <a:xfrm>
            <a:off x="9416283" y="14203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2" name="Oval 941">
            <a:extLst>
              <a:ext uri="{FF2B5EF4-FFF2-40B4-BE49-F238E27FC236}">
                <a16:creationId xmlns:a16="http://schemas.microsoft.com/office/drawing/2014/main" id="{104DE2FD-BADC-42E4-B289-59A94D262495}"/>
              </a:ext>
            </a:extLst>
          </p:cNvPr>
          <p:cNvSpPr/>
          <p:nvPr/>
        </p:nvSpPr>
        <p:spPr>
          <a:xfrm>
            <a:off x="9611908" y="14110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3" name="Oval 942">
            <a:extLst>
              <a:ext uri="{FF2B5EF4-FFF2-40B4-BE49-F238E27FC236}">
                <a16:creationId xmlns:a16="http://schemas.microsoft.com/office/drawing/2014/main" id="{D36F9F57-C6F3-43A6-ADCE-3A6EB02C3C45}"/>
              </a:ext>
            </a:extLst>
          </p:cNvPr>
          <p:cNvSpPr/>
          <p:nvPr/>
        </p:nvSpPr>
        <p:spPr>
          <a:xfrm>
            <a:off x="9280772" y="14110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4" name="Oval 943">
            <a:extLst>
              <a:ext uri="{FF2B5EF4-FFF2-40B4-BE49-F238E27FC236}">
                <a16:creationId xmlns:a16="http://schemas.microsoft.com/office/drawing/2014/main" id="{C0B2CC55-9363-490E-BBA4-409847C3ED8B}"/>
              </a:ext>
            </a:extLst>
          </p:cNvPr>
          <p:cNvSpPr/>
          <p:nvPr/>
        </p:nvSpPr>
        <p:spPr>
          <a:xfrm>
            <a:off x="9176188"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5" name="Oval 944">
            <a:extLst>
              <a:ext uri="{FF2B5EF4-FFF2-40B4-BE49-F238E27FC236}">
                <a16:creationId xmlns:a16="http://schemas.microsoft.com/office/drawing/2014/main" id="{3DEED1A0-54DE-4DE8-8344-C253F2E133ED}"/>
              </a:ext>
            </a:extLst>
          </p:cNvPr>
          <p:cNvSpPr/>
          <p:nvPr/>
        </p:nvSpPr>
        <p:spPr>
          <a:xfrm>
            <a:off x="9040789"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6" name="Oval 945">
            <a:extLst>
              <a:ext uri="{FF2B5EF4-FFF2-40B4-BE49-F238E27FC236}">
                <a16:creationId xmlns:a16="http://schemas.microsoft.com/office/drawing/2014/main" id="{A22D613A-B6A3-4FD9-8C76-243F3BF51421}"/>
              </a:ext>
            </a:extLst>
          </p:cNvPr>
          <p:cNvSpPr/>
          <p:nvPr/>
        </p:nvSpPr>
        <p:spPr>
          <a:xfrm>
            <a:off x="8983025"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7" name="Oval 946">
            <a:extLst>
              <a:ext uri="{FF2B5EF4-FFF2-40B4-BE49-F238E27FC236}">
                <a16:creationId xmlns:a16="http://schemas.microsoft.com/office/drawing/2014/main" id="{4C24E0E4-AEC0-4EB0-9E70-AE3518B00DA9}"/>
              </a:ext>
            </a:extLst>
          </p:cNvPr>
          <p:cNvSpPr/>
          <p:nvPr/>
        </p:nvSpPr>
        <p:spPr>
          <a:xfrm>
            <a:off x="8784359" y="14438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8" name="Oval 947">
            <a:extLst>
              <a:ext uri="{FF2B5EF4-FFF2-40B4-BE49-F238E27FC236}">
                <a16:creationId xmlns:a16="http://schemas.microsoft.com/office/drawing/2014/main" id="{2A780815-2C7E-4EC9-AF15-F80741D90B42}"/>
              </a:ext>
            </a:extLst>
          </p:cNvPr>
          <p:cNvSpPr/>
          <p:nvPr/>
        </p:nvSpPr>
        <p:spPr>
          <a:xfrm>
            <a:off x="8597378" y="14558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9" name="Oval 948">
            <a:extLst>
              <a:ext uri="{FF2B5EF4-FFF2-40B4-BE49-F238E27FC236}">
                <a16:creationId xmlns:a16="http://schemas.microsoft.com/office/drawing/2014/main" id="{1AAC7AC4-2179-415B-9942-E5E2A742203D}"/>
              </a:ext>
            </a:extLst>
          </p:cNvPr>
          <p:cNvSpPr/>
          <p:nvPr/>
        </p:nvSpPr>
        <p:spPr>
          <a:xfrm>
            <a:off x="9133138"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0" name="Oval 949">
            <a:extLst>
              <a:ext uri="{FF2B5EF4-FFF2-40B4-BE49-F238E27FC236}">
                <a16:creationId xmlns:a16="http://schemas.microsoft.com/office/drawing/2014/main" id="{D1AF65B8-00CA-48C4-ABFD-CFD388515C3F}"/>
              </a:ext>
            </a:extLst>
          </p:cNvPr>
          <p:cNvSpPr/>
          <p:nvPr/>
        </p:nvSpPr>
        <p:spPr>
          <a:xfrm>
            <a:off x="9145442"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1" name="Oval 950">
            <a:extLst>
              <a:ext uri="{FF2B5EF4-FFF2-40B4-BE49-F238E27FC236}">
                <a16:creationId xmlns:a16="http://schemas.microsoft.com/office/drawing/2014/main" id="{F6AC6ED4-01DE-4638-9D7C-767F255D8969}"/>
              </a:ext>
            </a:extLst>
          </p:cNvPr>
          <p:cNvSpPr/>
          <p:nvPr/>
        </p:nvSpPr>
        <p:spPr>
          <a:xfrm>
            <a:off x="9225698"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2" name="Oval 951">
            <a:extLst>
              <a:ext uri="{FF2B5EF4-FFF2-40B4-BE49-F238E27FC236}">
                <a16:creationId xmlns:a16="http://schemas.microsoft.com/office/drawing/2014/main" id="{08DEEF4F-E259-4BBE-86E7-2DE7A0C5DCE4}"/>
              </a:ext>
            </a:extLst>
          </p:cNvPr>
          <p:cNvSpPr/>
          <p:nvPr/>
        </p:nvSpPr>
        <p:spPr>
          <a:xfrm>
            <a:off x="9017466"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3" name="Oval 952">
            <a:extLst>
              <a:ext uri="{FF2B5EF4-FFF2-40B4-BE49-F238E27FC236}">
                <a16:creationId xmlns:a16="http://schemas.microsoft.com/office/drawing/2014/main" id="{35EC3D92-17BE-40F3-9314-4709A070A055}"/>
              </a:ext>
            </a:extLst>
          </p:cNvPr>
          <p:cNvSpPr/>
          <p:nvPr/>
        </p:nvSpPr>
        <p:spPr>
          <a:xfrm>
            <a:off x="9265457"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4" name="Oval 953">
            <a:extLst>
              <a:ext uri="{FF2B5EF4-FFF2-40B4-BE49-F238E27FC236}">
                <a16:creationId xmlns:a16="http://schemas.microsoft.com/office/drawing/2014/main" id="{0678DE9D-3890-412A-BE4D-F543967AE62D}"/>
              </a:ext>
            </a:extLst>
          </p:cNvPr>
          <p:cNvSpPr/>
          <p:nvPr/>
        </p:nvSpPr>
        <p:spPr>
          <a:xfrm>
            <a:off x="8991539"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5" name="Oval 954">
            <a:extLst>
              <a:ext uri="{FF2B5EF4-FFF2-40B4-BE49-F238E27FC236}">
                <a16:creationId xmlns:a16="http://schemas.microsoft.com/office/drawing/2014/main" id="{5C9BB364-1289-48C5-8E5F-2C3FA626A016}"/>
              </a:ext>
            </a:extLst>
          </p:cNvPr>
          <p:cNvSpPr/>
          <p:nvPr/>
        </p:nvSpPr>
        <p:spPr>
          <a:xfrm>
            <a:off x="9250816"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6" name="Oval 955">
            <a:extLst>
              <a:ext uri="{FF2B5EF4-FFF2-40B4-BE49-F238E27FC236}">
                <a16:creationId xmlns:a16="http://schemas.microsoft.com/office/drawing/2014/main" id="{A8B1DB94-6F39-4B87-9A8C-1DCEBDBA5412}"/>
              </a:ext>
            </a:extLst>
          </p:cNvPr>
          <p:cNvSpPr/>
          <p:nvPr/>
        </p:nvSpPr>
        <p:spPr>
          <a:xfrm>
            <a:off x="9328743"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7" name="Oval 956">
            <a:extLst>
              <a:ext uri="{FF2B5EF4-FFF2-40B4-BE49-F238E27FC236}">
                <a16:creationId xmlns:a16="http://schemas.microsoft.com/office/drawing/2014/main" id="{F0FE3E5B-B430-4923-801D-0DFA0B426517}"/>
              </a:ext>
            </a:extLst>
          </p:cNvPr>
          <p:cNvSpPr/>
          <p:nvPr/>
        </p:nvSpPr>
        <p:spPr>
          <a:xfrm>
            <a:off x="9282121"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8" name="Oval 957">
            <a:extLst>
              <a:ext uri="{FF2B5EF4-FFF2-40B4-BE49-F238E27FC236}">
                <a16:creationId xmlns:a16="http://schemas.microsoft.com/office/drawing/2014/main" id="{23F9EB0A-8C8D-4C16-8FEC-106D016A7453}"/>
              </a:ext>
            </a:extLst>
          </p:cNvPr>
          <p:cNvSpPr/>
          <p:nvPr/>
        </p:nvSpPr>
        <p:spPr>
          <a:xfrm>
            <a:off x="8993973"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9" name="Oval 958">
            <a:extLst>
              <a:ext uri="{FF2B5EF4-FFF2-40B4-BE49-F238E27FC236}">
                <a16:creationId xmlns:a16="http://schemas.microsoft.com/office/drawing/2014/main" id="{BC72505E-EDD3-42C1-A610-D1483A0C73BB}"/>
              </a:ext>
            </a:extLst>
          </p:cNvPr>
          <p:cNvSpPr/>
          <p:nvPr/>
        </p:nvSpPr>
        <p:spPr>
          <a:xfrm>
            <a:off x="8956975"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0" name="Oval 959">
            <a:extLst>
              <a:ext uri="{FF2B5EF4-FFF2-40B4-BE49-F238E27FC236}">
                <a16:creationId xmlns:a16="http://schemas.microsoft.com/office/drawing/2014/main" id="{B3626160-7B0A-4651-8A9F-A45B7C030C40}"/>
              </a:ext>
            </a:extLst>
          </p:cNvPr>
          <p:cNvSpPr/>
          <p:nvPr/>
        </p:nvSpPr>
        <p:spPr>
          <a:xfrm>
            <a:off x="8998676"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63" name="Straight Connector 962">
            <a:extLst>
              <a:ext uri="{FF2B5EF4-FFF2-40B4-BE49-F238E27FC236}">
                <a16:creationId xmlns:a16="http://schemas.microsoft.com/office/drawing/2014/main" id="{4119FBDA-AEB9-4DAC-A5EE-FBA0E3EB38AE}"/>
              </a:ext>
            </a:extLst>
          </p:cNvPr>
          <p:cNvCxnSpPr/>
          <p:nvPr/>
        </p:nvCxnSpPr>
        <p:spPr>
          <a:xfrm>
            <a:off x="10232208" y="17893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64" name="Straight Connector 963">
            <a:extLst>
              <a:ext uri="{FF2B5EF4-FFF2-40B4-BE49-F238E27FC236}">
                <a16:creationId xmlns:a16="http://schemas.microsoft.com/office/drawing/2014/main" id="{7EAD1E33-FAED-4CE0-8E7E-C2E2723A4A04}"/>
              </a:ext>
            </a:extLst>
          </p:cNvPr>
          <p:cNvCxnSpPr>
            <a:cxnSpLocks/>
          </p:cNvCxnSpPr>
          <p:nvPr/>
        </p:nvCxnSpPr>
        <p:spPr>
          <a:xfrm flipV="1">
            <a:off x="10206357" y="17987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965" name="Straight Connector 964">
            <a:extLst>
              <a:ext uri="{FF2B5EF4-FFF2-40B4-BE49-F238E27FC236}">
                <a16:creationId xmlns:a16="http://schemas.microsoft.com/office/drawing/2014/main" id="{047CC0A6-E2C9-4CF6-AA7A-7FC3B2A9A34C}"/>
              </a:ext>
            </a:extLst>
          </p:cNvPr>
          <p:cNvCxnSpPr>
            <a:cxnSpLocks/>
          </p:cNvCxnSpPr>
          <p:nvPr/>
        </p:nvCxnSpPr>
        <p:spPr>
          <a:xfrm flipV="1">
            <a:off x="10175472" y="21968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66" name="Straight Connector 965">
            <a:extLst>
              <a:ext uri="{FF2B5EF4-FFF2-40B4-BE49-F238E27FC236}">
                <a16:creationId xmlns:a16="http://schemas.microsoft.com/office/drawing/2014/main" id="{76065995-B561-46A3-9B81-6349753C536A}"/>
              </a:ext>
            </a:extLst>
          </p:cNvPr>
          <p:cNvCxnSpPr>
            <a:cxnSpLocks/>
          </p:cNvCxnSpPr>
          <p:nvPr/>
        </p:nvCxnSpPr>
        <p:spPr>
          <a:xfrm flipV="1">
            <a:off x="10202202" y="19964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967" name="Straight Connector 966">
            <a:extLst>
              <a:ext uri="{FF2B5EF4-FFF2-40B4-BE49-F238E27FC236}">
                <a16:creationId xmlns:a16="http://schemas.microsoft.com/office/drawing/2014/main" id="{73F4E7C3-39C8-4262-9C6A-35F17835983B}"/>
              </a:ext>
            </a:extLst>
          </p:cNvPr>
          <p:cNvCxnSpPr>
            <a:cxnSpLocks/>
          </p:cNvCxnSpPr>
          <p:nvPr/>
        </p:nvCxnSpPr>
        <p:spPr>
          <a:xfrm flipH="1" flipV="1">
            <a:off x="10426528" y="17975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8" name="Straight Connector 967">
            <a:extLst>
              <a:ext uri="{FF2B5EF4-FFF2-40B4-BE49-F238E27FC236}">
                <a16:creationId xmlns:a16="http://schemas.microsoft.com/office/drawing/2014/main" id="{FD182FAE-F562-430C-A204-91323A071B57}"/>
              </a:ext>
            </a:extLst>
          </p:cNvPr>
          <p:cNvCxnSpPr>
            <a:cxnSpLocks/>
          </p:cNvCxnSpPr>
          <p:nvPr/>
        </p:nvCxnSpPr>
        <p:spPr>
          <a:xfrm flipV="1">
            <a:off x="10455788" y="19877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969" name="Straight Connector 968">
            <a:extLst>
              <a:ext uri="{FF2B5EF4-FFF2-40B4-BE49-F238E27FC236}">
                <a16:creationId xmlns:a16="http://schemas.microsoft.com/office/drawing/2014/main" id="{69A621EB-4D83-4154-B9AF-0BA183AF3300}"/>
              </a:ext>
            </a:extLst>
          </p:cNvPr>
          <p:cNvCxnSpPr>
            <a:cxnSpLocks/>
          </p:cNvCxnSpPr>
          <p:nvPr/>
        </p:nvCxnSpPr>
        <p:spPr>
          <a:xfrm flipV="1">
            <a:off x="10332565" y="14175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0" name="Straight Connector 969">
            <a:extLst>
              <a:ext uri="{FF2B5EF4-FFF2-40B4-BE49-F238E27FC236}">
                <a16:creationId xmlns:a16="http://schemas.microsoft.com/office/drawing/2014/main" id="{2382D757-010E-4780-BFEC-6436AE00FDD7}"/>
              </a:ext>
            </a:extLst>
          </p:cNvPr>
          <p:cNvCxnSpPr>
            <a:cxnSpLocks/>
          </p:cNvCxnSpPr>
          <p:nvPr/>
        </p:nvCxnSpPr>
        <p:spPr>
          <a:xfrm flipV="1">
            <a:off x="10195527" y="21968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971" name="Straight Connector 970">
            <a:extLst>
              <a:ext uri="{FF2B5EF4-FFF2-40B4-BE49-F238E27FC236}">
                <a16:creationId xmlns:a16="http://schemas.microsoft.com/office/drawing/2014/main" id="{A514A549-5578-437E-BC6A-37B49FF96408}"/>
              </a:ext>
            </a:extLst>
          </p:cNvPr>
          <p:cNvCxnSpPr>
            <a:cxnSpLocks/>
          </p:cNvCxnSpPr>
          <p:nvPr/>
        </p:nvCxnSpPr>
        <p:spPr>
          <a:xfrm flipH="1" flipV="1">
            <a:off x="10455756" y="21828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2" name="Straight Connector 971">
            <a:extLst>
              <a:ext uri="{FF2B5EF4-FFF2-40B4-BE49-F238E27FC236}">
                <a16:creationId xmlns:a16="http://schemas.microsoft.com/office/drawing/2014/main" id="{1274AC3A-BCAC-47A4-B149-D20A5672ED90}"/>
              </a:ext>
            </a:extLst>
          </p:cNvPr>
          <p:cNvCxnSpPr>
            <a:cxnSpLocks/>
          </p:cNvCxnSpPr>
          <p:nvPr/>
        </p:nvCxnSpPr>
        <p:spPr>
          <a:xfrm flipH="1" flipV="1">
            <a:off x="10462462" y="21828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973" name="Straight Connector 972">
            <a:extLst>
              <a:ext uri="{FF2B5EF4-FFF2-40B4-BE49-F238E27FC236}">
                <a16:creationId xmlns:a16="http://schemas.microsoft.com/office/drawing/2014/main" id="{FB166B98-D0DC-42BE-AFDB-75792CFAA480}"/>
              </a:ext>
            </a:extLst>
          </p:cNvPr>
          <p:cNvCxnSpPr>
            <a:cxnSpLocks/>
          </p:cNvCxnSpPr>
          <p:nvPr/>
        </p:nvCxnSpPr>
        <p:spPr>
          <a:xfrm flipV="1">
            <a:off x="10194239" y="14204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4" name="Straight Connector 973">
            <a:extLst>
              <a:ext uri="{FF2B5EF4-FFF2-40B4-BE49-F238E27FC236}">
                <a16:creationId xmlns:a16="http://schemas.microsoft.com/office/drawing/2014/main" id="{1A2BAF6F-0DF4-45F8-B824-20C6A1001DBC}"/>
              </a:ext>
            </a:extLst>
          </p:cNvPr>
          <p:cNvCxnSpPr>
            <a:cxnSpLocks/>
          </p:cNvCxnSpPr>
          <p:nvPr/>
        </p:nvCxnSpPr>
        <p:spPr>
          <a:xfrm>
            <a:off x="10356192" y="14204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975" name="Straight Connector 974">
            <a:extLst>
              <a:ext uri="{FF2B5EF4-FFF2-40B4-BE49-F238E27FC236}">
                <a16:creationId xmlns:a16="http://schemas.microsoft.com/office/drawing/2014/main" id="{F0BCC10C-C31E-4B89-9711-99CFC7C8A63D}"/>
              </a:ext>
            </a:extLst>
          </p:cNvPr>
          <p:cNvCxnSpPr>
            <a:cxnSpLocks/>
          </p:cNvCxnSpPr>
          <p:nvPr/>
        </p:nvCxnSpPr>
        <p:spPr>
          <a:xfrm flipV="1">
            <a:off x="10043276" y="14507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976" name="Straight Connector 975">
            <a:extLst>
              <a:ext uri="{FF2B5EF4-FFF2-40B4-BE49-F238E27FC236}">
                <a16:creationId xmlns:a16="http://schemas.microsoft.com/office/drawing/2014/main" id="{F3F49855-C309-46F0-9ACC-BCFFA8F2F262}"/>
              </a:ext>
            </a:extLst>
          </p:cNvPr>
          <p:cNvCxnSpPr>
            <a:cxnSpLocks/>
          </p:cNvCxnSpPr>
          <p:nvPr/>
        </p:nvCxnSpPr>
        <p:spPr>
          <a:xfrm flipH="1">
            <a:off x="9906806" y="15590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977" name="Straight Connector 976">
            <a:extLst>
              <a:ext uri="{FF2B5EF4-FFF2-40B4-BE49-F238E27FC236}">
                <a16:creationId xmlns:a16="http://schemas.microsoft.com/office/drawing/2014/main" id="{D394532C-7189-46BD-8B52-5230E7DA8C83}"/>
              </a:ext>
            </a:extLst>
          </p:cNvPr>
          <p:cNvCxnSpPr>
            <a:cxnSpLocks/>
          </p:cNvCxnSpPr>
          <p:nvPr/>
        </p:nvCxnSpPr>
        <p:spPr>
          <a:xfrm flipV="1">
            <a:off x="10343166" y="13148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978" name="Straight Connector 977">
            <a:extLst>
              <a:ext uri="{FF2B5EF4-FFF2-40B4-BE49-F238E27FC236}">
                <a16:creationId xmlns:a16="http://schemas.microsoft.com/office/drawing/2014/main" id="{E1EA4094-2D1A-4114-97C6-566A5503C2BB}"/>
              </a:ext>
            </a:extLst>
          </p:cNvPr>
          <p:cNvCxnSpPr>
            <a:cxnSpLocks/>
          </p:cNvCxnSpPr>
          <p:nvPr/>
        </p:nvCxnSpPr>
        <p:spPr>
          <a:xfrm flipV="1">
            <a:off x="10254847" y="13057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979" name="Oval 978">
            <a:extLst>
              <a:ext uri="{FF2B5EF4-FFF2-40B4-BE49-F238E27FC236}">
                <a16:creationId xmlns:a16="http://schemas.microsoft.com/office/drawing/2014/main" id="{92DBC09D-7B7A-4DCB-8314-62E6A11F1CDF}"/>
              </a:ext>
            </a:extLst>
          </p:cNvPr>
          <p:cNvSpPr/>
          <p:nvPr/>
        </p:nvSpPr>
        <p:spPr>
          <a:xfrm>
            <a:off x="10371929" y="12991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0" name="Oval 979">
            <a:extLst>
              <a:ext uri="{FF2B5EF4-FFF2-40B4-BE49-F238E27FC236}">
                <a16:creationId xmlns:a16="http://schemas.microsoft.com/office/drawing/2014/main" id="{F19A6173-A6C5-4C83-B587-8714616FC851}"/>
              </a:ext>
            </a:extLst>
          </p:cNvPr>
          <p:cNvSpPr/>
          <p:nvPr/>
        </p:nvSpPr>
        <p:spPr>
          <a:xfrm>
            <a:off x="10236530" y="13178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1" name="Oval 980">
            <a:extLst>
              <a:ext uri="{FF2B5EF4-FFF2-40B4-BE49-F238E27FC236}">
                <a16:creationId xmlns:a16="http://schemas.microsoft.com/office/drawing/2014/main" id="{D4B9BC2B-D3CD-4054-8702-AB5EB321D7B1}"/>
              </a:ext>
            </a:extLst>
          </p:cNvPr>
          <p:cNvSpPr/>
          <p:nvPr/>
        </p:nvSpPr>
        <p:spPr>
          <a:xfrm>
            <a:off x="10178766" y="14372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2" name="Oval 981">
            <a:extLst>
              <a:ext uri="{FF2B5EF4-FFF2-40B4-BE49-F238E27FC236}">
                <a16:creationId xmlns:a16="http://schemas.microsoft.com/office/drawing/2014/main" id="{2E012632-5FF1-4C78-8FCF-171FDC8F8C3D}"/>
              </a:ext>
            </a:extLst>
          </p:cNvPr>
          <p:cNvSpPr/>
          <p:nvPr/>
        </p:nvSpPr>
        <p:spPr>
          <a:xfrm>
            <a:off x="10021787" y="15515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3" name="Oval 982">
            <a:extLst>
              <a:ext uri="{FF2B5EF4-FFF2-40B4-BE49-F238E27FC236}">
                <a16:creationId xmlns:a16="http://schemas.microsoft.com/office/drawing/2014/main" id="{34E6C6F8-BB13-4811-B990-90E00D53099D}"/>
              </a:ext>
            </a:extLst>
          </p:cNvPr>
          <p:cNvSpPr/>
          <p:nvPr/>
        </p:nvSpPr>
        <p:spPr>
          <a:xfrm>
            <a:off x="9890176" y="16404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4" name="Oval 983">
            <a:extLst>
              <a:ext uri="{FF2B5EF4-FFF2-40B4-BE49-F238E27FC236}">
                <a16:creationId xmlns:a16="http://schemas.microsoft.com/office/drawing/2014/main" id="{59BC1032-0029-4308-A0BB-9A4BD0857A1D}"/>
              </a:ext>
            </a:extLst>
          </p:cNvPr>
          <p:cNvSpPr/>
          <p:nvPr/>
        </p:nvSpPr>
        <p:spPr>
          <a:xfrm>
            <a:off x="10328879" y="14073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5" name="Oval 984">
            <a:extLst>
              <a:ext uri="{FF2B5EF4-FFF2-40B4-BE49-F238E27FC236}">
                <a16:creationId xmlns:a16="http://schemas.microsoft.com/office/drawing/2014/main" id="{3164DD70-43C2-46F8-9608-F667C1EDD127}"/>
              </a:ext>
            </a:extLst>
          </p:cNvPr>
          <p:cNvSpPr/>
          <p:nvPr/>
        </p:nvSpPr>
        <p:spPr>
          <a:xfrm>
            <a:off x="10341183" y="17644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6" name="Oval 985">
            <a:extLst>
              <a:ext uri="{FF2B5EF4-FFF2-40B4-BE49-F238E27FC236}">
                <a16:creationId xmlns:a16="http://schemas.microsoft.com/office/drawing/2014/main" id="{868F7A50-A270-45C9-9C16-4156DCF22742}"/>
              </a:ext>
            </a:extLst>
          </p:cNvPr>
          <p:cNvSpPr/>
          <p:nvPr/>
        </p:nvSpPr>
        <p:spPr>
          <a:xfrm>
            <a:off x="10421439" y="17786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7" name="Oval 986">
            <a:extLst>
              <a:ext uri="{FF2B5EF4-FFF2-40B4-BE49-F238E27FC236}">
                <a16:creationId xmlns:a16="http://schemas.microsoft.com/office/drawing/2014/main" id="{B769C4AC-B367-4CDC-8B0D-B514532744B5}"/>
              </a:ext>
            </a:extLst>
          </p:cNvPr>
          <p:cNvSpPr/>
          <p:nvPr/>
        </p:nvSpPr>
        <p:spPr>
          <a:xfrm>
            <a:off x="10213207" y="17821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8" name="Oval 987">
            <a:extLst>
              <a:ext uri="{FF2B5EF4-FFF2-40B4-BE49-F238E27FC236}">
                <a16:creationId xmlns:a16="http://schemas.microsoft.com/office/drawing/2014/main" id="{01CAAB68-B180-49A2-AB90-2DE43812B2D2}"/>
              </a:ext>
            </a:extLst>
          </p:cNvPr>
          <p:cNvSpPr/>
          <p:nvPr/>
        </p:nvSpPr>
        <p:spPr>
          <a:xfrm>
            <a:off x="10461198" y="19739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89" name="Oval 988">
            <a:extLst>
              <a:ext uri="{FF2B5EF4-FFF2-40B4-BE49-F238E27FC236}">
                <a16:creationId xmlns:a16="http://schemas.microsoft.com/office/drawing/2014/main" id="{E73A3355-7078-4E49-9482-45F39728B9DF}"/>
              </a:ext>
            </a:extLst>
          </p:cNvPr>
          <p:cNvSpPr/>
          <p:nvPr/>
        </p:nvSpPr>
        <p:spPr>
          <a:xfrm>
            <a:off x="10187280" y="19827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0" name="Oval 989">
            <a:extLst>
              <a:ext uri="{FF2B5EF4-FFF2-40B4-BE49-F238E27FC236}">
                <a16:creationId xmlns:a16="http://schemas.microsoft.com/office/drawing/2014/main" id="{56305338-305C-441A-90B9-F06E41192BE8}"/>
              </a:ext>
            </a:extLst>
          </p:cNvPr>
          <p:cNvSpPr/>
          <p:nvPr/>
        </p:nvSpPr>
        <p:spPr>
          <a:xfrm>
            <a:off x="10446557" y="21708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1" name="Oval 990">
            <a:extLst>
              <a:ext uri="{FF2B5EF4-FFF2-40B4-BE49-F238E27FC236}">
                <a16:creationId xmlns:a16="http://schemas.microsoft.com/office/drawing/2014/main" id="{412BE0C9-6BB0-48C6-B04C-A0EF95E713C2}"/>
              </a:ext>
            </a:extLst>
          </p:cNvPr>
          <p:cNvSpPr/>
          <p:nvPr/>
        </p:nvSpPr>
        <p:spPr>
          <a:xfrm>
            <a:off x="10524484" y="22256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2" name="Oval 991">
            <a:extLst>
              <a:ext uri="{FF2B5EF4-FFF2-40B4-BE49-F238E27FC236}">
                <a16:creationId xmlns:a16="http://schemas.microsoft.com/office/drawing/2014/main" id="{D9ADE929-B7EE-448B-8858-E95147B75CCD}"/>
              </a:ext>
            </a:extLst>
          </p:cNvPr>
          <p:cNvSpPr/>
          <p:nvPr/>
        </p:nvSpPr>
        <p:spPr>
          <a:xfrm>
            <a:off x="10477862" y="22613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3" name="Oval 992">
            <a:extLst>
              <a:ext uri="{FF2B5EF4-FFF2-40B4-BE49-F238E27FC236}">
                <a16:creationId xmlns:a16="http://schemas.microsoft.com/office/drawing/2014/main" id="{4C2CB4C2-623E-4BC5-AFC0-8BEE4D820DD1}"/>
              </a:ext>
            </a:extLst>
          </p:cNvPr>
          <p:cNvSpPr/>
          <p:nvPr/>
        </p:nvSpPr>
        <p:spPr>
          <a:xfrm>
            <a:off x="10189714" y="21857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4" name="Oval 993">
            <a:extLst>
              <a:ext uri="{FF2B5EF4-FFF2-40B4-BE49-F238E27FC236}">
                <a16:creationId xmlns:a16="http://schemas.microsoft.com/office/drawing/2014/main" id="{7D71A3C6-8125-4928-BA22-D7913BFD3D70}"/>
              </a:ext>
            </a:extLst>
          </p:cNvPr>
          <p:cNvSpPr/>
          <p:nvPr/>
        </p:nvSpPr>
        <p:spPr>
          <a:xfrm>
            <a:off x="10152716" y="22527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95" name="Oval 994">
            <a:extLst>
              <a:ext uri="{FF2B5EF4-FFF2-40B4-BE49-F238E27FC236}">
                <a16:creationId xmlns:a16="http://schemas.microsoft.com/office/drawing/2014/main" id="{356D3804-8BC2-4F02-A154-C5585932B2AE}"/>
              </a:ext>
            </a:extLst>
          </p:cNvPr>
          <p:cNvSpPr/>
          <p:nvPr/>
        </p:nvSpPr>
        <p:spPr>
          <a:xfrm>
            <a:off x="10194417" y="22601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97" name="Straight Connector 996">
            <a:extLst>
              <a:ext uri="{FF2B5EF4-FFF2-40B4-BE49-F238E27FC236}">
                <a16:creationId xmlns:a16="http://schemas.microsoft.com/office/drawing/2014/main" id="{ACC512B4-EABB-46F8-8AE3-651902F97A9E}"/>
              </a:ext>
            </a:extLst>
          </p:cNvPr>
          <p:cNvCxnSpPr>
            <a:cxnSpLocks/>
          </p:cNvCxnSpPr>
          <p:nvPr/>
        </p:nvCxnSpPr>
        <p:spPr>
          <a:xfrm>
            <a:off x="10487292" y="14286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998" name="Straight Connector 997">
            <a:extLst>
              <a:ext uri="{FF2B5EF4-FFF2-40B4-BE49-F238E27FC236}">
                <a16:creationId xmlns:a16="http://schemas.microsoft.com/office/drawing/2014/main" id="{980D79E5-1144-4D66-9D94-7C611CFB81B5}"/>
              </a:ext>
            </a:extLst>
          </p:cNvPr>
          <p:cNvCxnSpPr>
            <a:cxnSpLocks/>
          </p:cNvCxnSpPr>
          <p:nvPr/>
        </p:nvCxnSpPr>
        <p:spPr>
          <a:xfrm>
            <a:off x="10506723" y="15964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999" name="Oval 998">
            <a:extLst>
              <a:ext uri="{FF2B5EF4-FFF2-40B4-BE49-F238E27FC236}">
                <a16:creationId xmlns:a16="http://schemas.microsoft.com/office/drawing/2014/main" id="{A3F689C1-3C3C-48C4-94FF-66E07F683449}"/>
              </a:ext>
            </a:extLst>
          </p:cNvPr>
          <p:cNvSpPr/>
          <p:nvPr/>
        </p:nvSpPr>
        <p:spPr>
          <a:xfrm>
            <a:off x="10500375" y="15853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0" name="Oval 999">
            <a:extLst>
              <a:ext uri="{FF2B5EF4-FFF2-40B4-BE49-F238E27FC236}">
                <a16:creationId xmlns:a16="http://schemas.microsoft.com/office/drawing/2014/main" id="{627A5429-A27C-4C7A-A9BA-6573892D2D1D}"/>
              </a:ext>
            </a:extLst>
          </p:cNvPr>
          <p:cNvSpPr/>
          <p:nvPr/>
        </p:nvSpPr>
        <p:spPr>
          <a:xfrm>
            <a:off x="10515993" y="17591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1" name="Oval 1000">
            <a:extLst>
              <a:ext uri="{FF2B5EF4-FFF2-40B4-BE49-F238E27FC236}">
                <a16:creationId xmlns:a16="http://schemas.microsoft.com/office/drawing/2014/main" id="{3CCAF52F-F68B-44A4-B40A-5177BABBCEE2}"/>
              </a:ext>
            </a:extLst>
          </p:cNvPr>
          <p:cNvSpPr/>
          <p:nvPr/>
        </p:nvSpPr>
        <p:spPr>
          <a:xfrm>
            <a:off x="10481209" y="14191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02" name="Freeform: Shape 1001">
            <a:extLst>
              <a:ext uri="{FF2B5EF4-FFF2-40B4-BE49-F238E27FC236}">
                <a16:creationId xmlns:a16="http://schemas.microsoft.com/office/drawing/2014/main" id="{9BCFD3C5-106D-4A09-B1B7-0709BE5573AE}"/>
              </a:ext>
            </a:extLst>
          </p:cNvPr>
          <p:cNvSpPr/>
          <p:nvPr/>
        </p:nvSpPr>
        <p:spPr>
          <a:xfrm rot="21030136" flipH="1" flipV="1">
            <a:off x="8588137" y="149283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003" name="Freeform: Shape 1002">
            <a:extLst>
              <a:ext uri="{FF2B5EF4-FFF2-40B4-BE49-F238E27FC236}">
                <a16:creationId xmlns:a16="http://schemas.microsoft.com/office/drawing/2014/main" id="{248142AD-329B-49CC-85D1-2EA34D948E78}"/>
              </a:ext>
            </a:extLst>
          </p:cNvPr>
          <p:cNvSpPr/>
          <p:nvPr/>
        </p:nvSpPr>
        <p:spPr>
          <a:xfrm rot="18568021" flipH="1" flipV="1">
            <a:off x="9953799" y="162442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04" name="Straight Connector 1003">
            <a:extLst>
              <a:ext uri="{FF2B5EF4-FFF2-40B4-BE49-F238E27FC236}">
                <a16:creationId xmlns:a16="http://schemas.microsoft.com/office/drawing/2014/main" id="{9F575017-748E-4BF4-8599-32227DB895CA}"/>
              </a:ext>
            </a:extLst>
          </p:cNvPr>
          <p:cNvCxnSpPr/>
          <p:nvPr/>
        </p:nvCxnSpPr>
        <p:spPr>
          <a:xfrm flipH="1">
            <a:off x="7706152"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05" name="Straight Connector 1004">
            <a:extLst>
              <a:ext uri="{FF2B5EF4-FFF2-40B4-BE49-F238E27FC236}">
                <a16:creationId xmlns:a16="http://schemas.microsoft.com/office/drawing/2014/main" id="{9D24ADC8-F051-4C53-B6BC-3A1A988D42F2}"/>
              </a:ext>
            </a:extLst>
          </p:cNvPr>
          <p:cNvCxnSpPr>
            <a:cxnSpLocks/>
          </p:cNvCxnSpPr>
          <p:nvPr/>
        </p:nvCxnSpPr>
        <p:spPr>
          <a:xfrm flipH="1" flipV="1">
            <a:off x="7890524"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6" name="Straight Connector 1005">
            <a:extLst>
              <a:ext uri="{FF2B5EF4-FFF2-40B4-BE49-F238E27FC236}">
                <a16:creationId xmlns:a16="http://schemas.microsoft.com/office/drawing/2014/main" id="{6E6F6E80-A696-4408-9B38-D0E932F9D388}"/>
              </a:ext>
            </a:extLst>
          </p:cNvPr>
          <p:cNvCxnSpPr>
            <a:cxnSpLocks/>
          </p:cNvCxnSpPr>
          <p:nvPr/>
        </p:nvCxnSpPr>
        <p:spPr>
          <a:xfrm flipH="1" flipV="1">
            <a:off x="7913545"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07" name="Straight Connector 1006">
            <a:extLst>
              <a:ext uri="{FF2B5EF4-FFF2-40B4-BE49-F238E27FC236}">
                <a16:creationId xmlns:a16="http://schemas.microsoft.com/office/drawing/2014/main" id="{E0500713-C7AF-4361-965C-24C4D3603F57}"/>
              </a:ext>
            </a:extLst>
          </p:cNvPr>
          <p:cNvCxnSpPr>
            <a:cxnSpLocks/>
          </p:cNvCxnSpPr>
          <p:nvPr/>
        </p:nvCxnSpPr>
        <p:spPr>
          <a:xfrm flipH="1" flipV="1">
            <a:off x="7913513"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08" name="Straight Connector 1007">
            <a:extLst>
              <a:ext uri="{FF2B5EF4-FFF2-40B4-BE49-F238E27FC236}">
                <a16:creationId xmlns:a16="http://schemas.microsoft.com/office/drawing/2014/main" id="{4B86F3F4-896F-41D7-829B-640613B2AC60}"/>
              </a:ext>
            </a:extLst>
          </p:cNvPr>
          <p:cNvCxnSpPr>
            <a:cxnSpLocks/>
          </p:cNvCxnSpPr>
          <p:nvPr/>
        </p:nvCxnSpPr>
        <p:spPr>
          <a:xfrm flipV="1">
            <a:off x="7655772"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9" name="Straight Connector 1008">
            <a:extLst>
              <a:ext uri="{FF2B5EF4-FFF2-40B4-BE49-F238E27FC236}">
                <a16:creationId xmlns:a16="http://schemas.microsoft.com/office/drawing/2014/main" id="{C3BC4E8C-0280-4FF1-B3FD-0296DDF280B0}"/>
              </a:ext>
            </a:extLst>
          </p:cNvPr>
          <p:cNvCxnSpPr>
            <a:cxnSpLocks/>
          </p:cNvCxnSpPr>
          <p:nvPr/>
        </p:nvCxnSpPr>
        <p:spPr>
          <a:xfrm flipH="1" flipV="1">
            <a:off x="7659927"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10" name="Straight Connector 1009">
            <a:extLst>
              <a:ext uri="{FF2B5EF4-FFF2-40B4-BE49-F238E27FC236}">
                <a16:creationId xmlns:a16="http://schemas.microsoft.com/office/drawing/2014/main" id="{A620BCD6-3680-4E57-A45B-5E9BDB3C055C}"/>
              </a:ext>
            </a:extLst>
          </p:cNvPr>
          <p:cNvCxnSpPr>
            <a:cxnSpLocks/>
          </p:cNvCxnSpPr>
          <p:nvPr/>
        </p:nvCxnSpPr>
        <p:spPr>
          <a:xfrm flipH="1" flipV="1">
            <a:off x="7774692"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1" name="Straight Connector 1010">
            <a:extLst>
              <a:ext uri="{FF2B5EF4-FFF2-40B4-BE49-F238E27FC236}">
                <a16:creationId xmlns:a16="http://schemas.microsoft.com/office/drawing/2014/main" id="{FDD98457-783C-474A-84BC-75DEB26EADF5}"/>
              </a:ext>
            </a:extLst>
          </p:cNvPr>
          <p:cNvCxnSpPr>
            <a:cxnSpLocks/>
          </p:cNvCxnSpPr>
          <p:nvPr/>
        </p:nvCxnSpPr>
        <p:spPr>
          <a:xfrm flipH="1" flipV="1">
            <a:off x="7906839"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2" name="Straight Connector 1011">
            <a:extLst>
              <a:ext uri="{FF2B5EF4-FFF2-40B4-BE49-F238E27FC236}">
                <a16:creationId xmlns:a16="http://schemas.microsoft.com/office/drawing/2014/main" id="{AB196412-06F7-476C-995F-7C7D54899FB1}"/>
              </a:ext>
            </a:extLst>
          </p:cNvPr>
          <p:cNvCxnSpPr>
            <a:cxnSpLocks/>
          </p:cNvCxnSpPr>
          <p:nvPr/>
        </p:nvCxnSpPr>
        <p:spPr>
          <a:xfrm flipV="1">
            <a:off x="7631000"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3" name="Straight Connector 1012">
            <a:extLst>
              <a:ext uri="{FF2B5EF4-FFF2-40B4-BE49-F238E27FC236}">
                <a16:creationId xmlns:a16="http://schemas.microsoft.com/office/drawing/2014/main" id="{59F55981-5015-46C6-B001-B06329D749BD}"/>
              </a:ext>
            </a:extLst>
          </p:cNvPr>
          <p:cNvCxnSpPr>
            <a:cxnSpLocks/>
          </p:cNvCxnSpPr>
          <p:nvPr/>
        </p:nvCxnSpPr>
        <p:spPr>
          <a:xfrm flipV="1">
            <a:off x="7591982"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14" name="Straight Connector 1013">
            <a:extLst>
              <a:ext uri="{FF2B5EF4-FFF2-40B4-BE49-F238E27FC236}">
                <a16:creationId xmlns:a16="http://schemas.microsoft.com/office/drawing/2014/main" id="{BF202905-3CD0-4E0B-AD10-95605D43A176}"/>
              </a:ext>
            </a:extLst>
          </p:cNvPr>
          <p:cNvCxnSpPr>
            <a:cxnSpLocks/>
          </p:cNvCxnSpPr>
          <p:nvPr/>
        </p:nvCxnSpPr>
        <p:spPr>
          <a:xfrm flipH="1" flipV="1">
            <a:off x="7791322"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5" name="Straight Connector 1014">
            <a:extLst>
              <a:ext uri="{FF2B5EF4-FFF2-40B4-BE49-F238E27FC236}">
                <a16:creationId xmlns:a16="http://schemas.microsoft.com/office/drawing/2014/main" id="{2CCB8F81-07F8-4FD4-80B0-653F55E207E9}"/>
              </a:ext>
            </a:extLst>
          </p:cNvPr>
          <p:cNvCxnSpPr>
            <a:cxnSpLocks/>
          </p:cNvCxnSpPr>
          <p:nvPr/>
        </p:nvCxnSpPr>
        <p:spPr>
          <a:xfrm flipH="1">
            <a:off x="7648470"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16" name="Straight Connector 1015">
            <a:extLst>
              <a:ext uri="{FF2B5EF4-FFF2-40B4-BE49-F238E27FC236}">
                <a16:creationId xmlns:a16="http://schemas.microsoft.com/office/drawing/2014/main" id="{33704CCA-80C1-43E9-89A1-AF5C6B02218E}"/>
              </a:ext>
            </a:extLst>
          </p:cNvPr>
          <p:cNvCxnSpPr>
            <a:cxnSpLocks/>
          </p:cNvCxnSpPr>
          <p:nvPr/>
        </p:nvCxnSpPr>
        <p:spPr>
          <a:xfrm flipH="1" flipV="1">
            <a:off x="7936851"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17" name="Straight Connector 1016">
            <a:extLst>
              <a:ext uri="{FF2B5EF4-FFF2-40B4-BE49-F238E27FC236}">
                <a16:creationId xmlns:a16="http://schemas.microsoft.com/office/drawing/2014/main" id="{77352FE8-D0B8-4496-B8AF-2F70758F6D53}"/>
              </a:ext>
            </a:extLst>
          </p:cNvPr>
          <p:cNvCxnSpPr>
            <a:cxnSpLocks/>
          </p:cNvCxnSpPr>
          <p:nvPr/>
        </p:nvCxnSpPr>
        <p:spPr>
          <a:xfrm>
            <a:off x="8096859"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22" name="Oval 1021">
            <a:extLst>
              <a:ext uri="{FF2B5EF4-FFF2-40B4-BE49-F238E27FC236}">
                <a16:creationId xmlns:a16="http://schemas.microsoft.com/office/drawing/2014/main" id="{EADDE581-BA88-4FA2-95E0-11D32D74900A}"/>
              </a:ext>
            </a:extLst>
          </p:cNvPr>
          <p:cNvSpPr/>
          <p:nvPr/>
        </p:nvSpPr>
        <p:spPr>
          <a:xfrm flipH="1">
            <a:off x="7923762"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3" name="Oval 1022">
            <a:extLst>
              <a:ext uri="{FF2B5EF4-FFF2-40B4-BE49-F238E27FC236}">
                <a16:creationId xmlns:a16="http://schemas.microsoft.com/office/drawing/2014/main" id="{E0A76FF5-E859-4033-9C7D-FFD5D7175839}"/>
              </a:ext>
            </a:extLst>
          </p:cNvPr>
          <p:cNvSpPr/>
          <p:nvPr/>
        </p:nvSpPr>
        <p:spPr>
          <a:xfrm flipH="1">
            <a:off x="8080741"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4" name="Oval 1023">
            <a:extLst>
              <a:ext uri="{FF2B5EF4-FFF2-40B4-BE49-F238E27FC236}">
                <a16:creationId xmlns:a16="http://schemas.microsoft.com/office/drawing/2014/main" id="{6EED74F4-403A-469E-AD5E-EE6536BB971D}"/>
              </a:ext>
            </a:extLst>
          </p:cNvPr>
          <p:cNvSpPr/>
          <p:nvPr/>
        </p:nvSpPr>
        <p:spPr>
          <a:xfrm flipH="1">
            <a:off x="8212352"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5" name="Oval 1024">
            <a:extLst>
              <a:ext uri="{FF2B5EF4-FFF2-40B4-BE49-F238E27FC236}">
                <a16:creationId xmlns:a16="http://schemas.microsoft.com/office/drawing/2014/main" id="{4D416261-78DD-4703-BF38-BF13DEBBB147}"/>
              </a:ext>
            </a:extLst>
          </p:cNvPr>
          <p:cNvSpPr/>
          <p:nvPr/>
        </p:nvSpPr>
        <p:spPr>
          <a:xfrm flipH="1">
            <a:off x="7773649"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6" name="Oval 1025">
            <a:extLst>
              <a:ext uri="{FF2B5EF4-FFF2-40B4-BE49-F238E27FC236}">
                <a16:creationId xmlns:a16="http://schemas.microsoft.com/office/drawing/2014/main" id="{1272DE46-4531-40F9-8AA5-1242547B54E0}"/>
              </a:ext>
            </a:extLst>
          </p:cNvPr>
          <p:cNvSpPr/>
          <p:nvPr/>
        </p:nvSpPr>
        <p:spPr>
          <a:xfrm flipH="1">
            <a:off x="7761345"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7" name="Oval 1026">
            <a:extLst>
              <a:ext uri="{FF2B5EF4-FFF2-40B4-BE49-F238E27FC236}">
                <a16:creationId xmlns:a16="http://schemas.microsoft.com/office/drawing/2014/main" id="{E846D75D-C0F7-4EDD-8FAE-B89A8F320DD3}"/>
              </a:ext>
            </a:extLst>
          </p:cNvPr>
          <p:cNvSpPr/>
          <p:nvPr/>
        </p:nvSpPr>
        <p:spPr>
          <a:xfrm flipH="1">
            <a:off x="7681089"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8" name="Oval 1027">
            <a:extLst>
              <a:ext uri="{FF2B5EF4-FFF2-40B4-BE49-F238E27FC236}">
                <a16:creationId xmlns:a16="http://schemas.microsoft.com/office/drawing/2014/main" id="{353A063C-824E-47C0-A798-17B6A80BA980}"/>
              </a:ext>
            </a:extLst>
          </p:cNvPr>
          <p:cNvSpPr/>
          <p:nvPr/>
        </p:nvSpPr>
        <p:spPr>
          <a:xfrm flipH="1">
            <a:off x="7889321"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29" name="Oval 1028">
            <a:extLst>
              <a:ext uri="{FF2B5EF4-FFF2-40B4-BE49-F238E27FC236}">
                <a16:creationId xmlns:a16="http://schemas.microsoft.com/office/drawing/2014/main" id="{9DF34025-1EAB-40D3-9452-6866DCC043A7}"/>
              </a:ext>
            </a:extLst>
          </p:cNvPr>
          <p:cNvSpPr/>
          <p:nvPr/>
        </p:nvSpPr>
        <p:spPr>
          <a:xfrm flipH="1">
            <a:off x="7641330"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0" name="Oval 1029">
            <a:extLst>
              <a:ext uri="{FF2B5EF4-FFF2-40B4-BE49-F238E27FC236}">
                <a16:creationId xmlns:a16="http://schemas.microsoft.com/office/drawing/2014/main" id="{90D324F3-4751-4D27-B112-48EDFF4C7E60}"/>
              </a:ext>
            </a:extLst>
          </p:cNvPr>
          <p:cNvSpPr/>
          <p:nvPr/>
        </p:nvSpPr>
        <p:spPr>
          <a:xfrm flipH="1">
            <a:off x="7915248"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1" name="Oval 1030">
            <a:extLst>
              <a:ext uri="{FF2B5EF4-FFF2-40B4-BE49-F238E27FC236}">
                <a16:creationId xmlns:a16="http://schemas.microsoft.com/office/drawing/2014/main" id="{C2402B92-5D95-4743-9BE9-5546315C6F54}"/>
              </a:ext>
            </a:extLst>
          </p:cNvPr>
          <p:cNvSpPr/>
          <p:nvPr/>
        </p:nvSpPr>
        <p:spPr>
          <a:xfrm flipH="1">
            <a:off x="7655971"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2" name="Oval 1031">
            <a:extLst>
              <a:ext uri="{FF2B5EF4-FFF2-40B4-BE49-F238E27FC236}">
                <a16:creationId xmlns:a16="http://schemas.microsoft.com/office/drawing/2014/main" id="{A9CFE313-9F57-43B1-8F78-BB5476AEBDBA}"/>
              </a:ext>
            </a:extLst>
          </p:cNvPr>
          <p:cNvSpPr/>
          <p:nvPr/>
        </p:nvSpPr>
        <p:spPr>
          <a:xfrm flipH="1">
            <a:off x="7578044"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3" name="Oval 1032">
            <a:extLst>
              <a:ext uri="{FF2B5EF4-FFF2-40B4-BE49-F238E27FC236}">
                <a16:creationId xmlns:a16="http://schemas.microsoft.com/office/drawing/2014/main" id="{6B2758A7-58B0-4878-BCA8-4F8AA71FDBB5}"/>
              </a:ext>
            </a:extLst>
          </p:cNvPr>
          <p:cNvSpPr/>
          <p:nvPr/>
        </p:nvSpPr>
        <p:spPr>
          <a:xfrm flipH="1">
            <a:off x="7624666"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4" name="Oval 1033">
            <a:extLst>
              <a:ext uri="{FF2B5EF4-FFF2-40B4-BE49-F238E27FC236}">
                <a16:creationId xmlns:a16="http://schemas.microsoft.com/office/drawing/2014/main" id="{D17F2CC9-026F-4522-BF77-0285DFDA50D2}"/>
              </a:ext>
            </a:extLst>
          </p:cNvPr>
          <p:cNvSpPr/>
          <p:nvPr/>
        </p:nvSpPr>
        <p:spPr>
          <a:xfrm flipH="1">
            <a:off x="7912814"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5" name="Oval 1034">
            <a:extLst>
              <a:ext uri="{FF2B5EF4-FFF2-40B4-BE49-F238E27FC236}">
                <a16:creationId xmlns:a16="http://schemas.microsoft.com/office/drawing/2014/main" id="{10D00EA0-B6FE-45F7-AD83-BCC8906F85EC}"/>
              </a:ext>
            </a:extLst>
          </p:cNvPr>
          <p:cNvSpPr/>
          <p:nvPr/>
        </p:nvSpPr>
        <p:spPr>
          <a:xfrm flipH="1">
            <a:off x="7949812"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6" name="Oval 1035">
            <a:extLst>
              <a:ext uri="{FF2B5EF4-FFF2-40B4-BE49-F238E27FC236}">
                <a16:creationId xmlns:a16="http://schemas.microsoft.com/office/drawing/2014/main" id="{11D573C2-30E4-4632-898E-B4973860F7BE}"/>
              </a:ext>
            </a:extLst>
          </p:cNvPr>
          <p:cNvSpPr/>
          <p:nvPr/>
        </p:nvSpPr>
        <p:spPr>
          <a:xfrm flipH="1">
            <a:off x="7908111"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37" name="Freeform: Shape 1036">
            <a:extLst>
              <a:ext uri="{FF2B5EF4-FFF2-40B4-BE49-F238E27FC236}">
                <a16:creationId xmlns:a16="http://schemas.microsoft.com/office/drawing/2014/main" id="{1DCFC152-C655-4750-BB70-9D4FEF85D050}"/>
              </a:ext>
            </a:extLst>
          </p:cNvPr>
          <p:cNvSpPr/>
          <p:nvPr/>
        </p:nvSpPr>
        <p:spPr>
          <a:xfrm>
            <a:off x="8229149" y="3190175"/>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38" name="Straight Connector 1037">
            <a:extLst>
              <a:ext uri="{FF2B5EF4-FFF2-40B4-BE49-F238E27FC236}">
                <a16:creationId xmlns:a16="http://schemas.microsoft.com/office/drawing/2014/main" id="{A435109F-4F56-4F12-A363-F4344CD59441}"/>
              </a:ext>
            </a:extLst>
          </p:cNvPr>
          <p:cNvCxnSpPr>
            <a:cxnSpLocks/>
          </p:cNvCxnSpPr>
          <p:nvPr/>
        </p:nvCxnSpPr>
        <p:spPr>
          <a:xfrm flipH="1">
            <a:off x="7615252"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39" name="Straight Connector 1038">
            <a:extLst>
              <a:ext uri="{FF2B5EF4-FFF2-40B4-BE49-F238E27FC236}">
                <a16:creationId xmlns:a16="http://schemas.microsoft.com/office/drawing/2014/main" id="{A4A30AF2-AA2C-4F67-B2C3-CE67D0655B25}"/>
              </a:ext>
            </a:extLst>
          </p:cNvPr>
          <p:cNvCxnSpPr>
            <a:cxnSpLocks/>
          </p:cNvCxnSpPr>
          <p:nvPr/>
        </p:nvCxnSpPr>
        <p:spPr>
          <a:xfrm flipH="1">
            <a:off x="7602153"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040" name="Oval 1039">
            <a:extLst>
              <a:ext uri="{FF2B5EF4-FFF2-40B4-BE49-F238E27FC236}">
                <a16:creationId xmlns:a16="http://schemas.microsoft.com/office/drawing/2014/main" id="{50E8CF40-B09F-4C7F-BE08-C77B63EC8D26}"/>
              </a:ext>
            </a:extLst>
          </p:cNvPr>
          <p:cNvSpPr/>
          <p:nvPr/>
        </p:nvSpPr>
        <p:spPr>
          <a:xfrm flipH="1">
            <a:off x="7602153"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1" name="Oval 1040">
            <a:extLst>
              <a:ext uri="{FF2B5EF4-FFF2-40B4-BE49-F238E27FC236}">
                <a16:creationId xmlns:a16="http://schemas.microsoft.com/office/drawing/2014/main" id="{14728887-949D-49A0-8939-CA22B1CE1B7D}"/>
              </a:ext>
            </a:extLst>
          </p:cNvPr>
          <p:cNvSpPr/>
          <p:nvPr/>
        </p:nvSpPr>
        <p:spPr>
          <a:xfrm flipH="1">
            <a:off x="7586535"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42" name="Oval 1041">
            <a:extLst>
              <a:ext uri="{FF2B5EF4-FFF2-40B4-BE49-F238E27FC236}">
                <a16:creationId xmlns:a16="http://schemas.microsoft.com/office/drawing/2014/main" id="{BF9786A9-6B40-4321-8321-07396BD97F28}"/>
              </a:ext>
            </a:extLst>
          </p:cNvPr>
          <p:cNvSpPr/>
          <p:nvPr/>
        </p:nvSpPr>
        <p:spPr>
          <a:xfrm flipH="1">
            <a:off x="7621319"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43" name="Straight Connector 1042">
            <a:extLst>
              <a:ext uri="{FF2B5EF4-FFF2-40B4-BE49-F238E27FC236}">
                <a16:creationId xmlns:a16="http://schemas.microsoft.com/office/drawing/2014/main" id="{A08D4366-5F90-472D-879F-F7903DB86827}"/>
              </a:ext>
            </a:extLst>
          </p:cNvPr>
          <p:cNvCxnSpPr/>
          <p:nvPr/>
        </p:nvCxnSpPr>
        <p:spPr>
          <a:xfrm flipH="1">
            <a:off x="6777039"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44" name="Straight Connector 1043">
            <a:extLst>
              <a:ext uri="{FF2B5EF4-FFF2-40B4-BE49-F238E27FC236}">
                <a16:creationId xmlns:a16="http://schemas.microsoft.com/office/drawing/2014/main" id="{F213F79B-C506-4FD3-8CDB-1DED82FCF1CE}"/>
              </a:ext>
            </a:extLst>
          </p:cNvPr>
          <p:cNvCxnSpPr>
            <a:cxnSpLocks/>
          </p:cNvCxnSpPr>
          <p:nvPr/>
        </p:nvCxnSpPr>
        <p:spPr>
          <a:xfrm flipH="1" flipV="1">
            <a:off x="6961411"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6AC1543A-CF35-4313-A19B-803ABFF98535}"/>
              </a:ext>
            </a:extLst>
          </p:cNvPr>
          <p:cNvCxnSpPr>
            <a:cxnSpLocks/>
          </p:cNvCxnSpPr>
          <p:nvPr/>
        </p:nvCxnSpPr>
        <p:spPr>
          <a:xfrm flipH="1" flipV="1">
            <a:off x="6984432"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49000AAF-61D5-4D80-8761-9345E539D652}"/>
              </a:ext>
            </a:extLst>
          </p:cNvPr>
          <p:cNvCxnSpPr>
            <a:cxnSpLocks/>
          </p:cNvCxnSpPr>
          <p:nvPr/>
        </p:nvCxnSpPr>
        <p:spPr>
          <a:xfrm flipH="1" flipV="1">
            <a:off x="6984400"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1FB6712E-7F34-4111-A514-94BBAD612717}"/>
              </a:ext>
            </a:extLst>
          </p:cNvPr>
          <p:cNvCxnSpPr>
            <a:cxnSpLocks/>
          </p:cNvCxnSpPr>
          <p:nvPr/>
        </p:nvCxnSpPr>
        <p:spPr>
          <a:xfrm flipV="1">
            <a:off x="6726659"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DA99321D-6192-4176-90A4-967BCA182EB6}"/>
              </a:ext>
            </a:extLst>
          </p:cNvPr>
          <p:cNvCxnSpPr>
            <a:cxnSpLocks/>
          </p:cNvCxnSpPr>
          <p:nvPr/>
        </p:nvCxnSpPr>
        <p:spPr>
          <a:xfrm flipH="1" flipV="1">
            <a:off x="6730814"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F17DC0E4-7F81-4EFF-86D3-0599A6AE11F5}"/>
              </a:ext>
            </a:extLst>
          </p:cNvPr>
          <p:cNvCxnSpPr>
            <a:cxnSpLocks/>
          </p:cNvCxnSpPr>
          <p:nvPr/>
        </p:nvCxnSpPr>
        <p:spPr>
          <a:xfrm flipH="1" flipV="1">
            <a:off x="6845579"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0" name="Straight Connector 1049">
            <a:extLst>
              <a:ext uri="{FF2B5EF4-FFF2-40B4-BE49-F238E27FC236}">
                <a16:creationId xmlns:a16="http://schemas.microsoft.com/office/drawing/2014/main" id="{C2038D95-F322-4D05-8BDF-FF07E3C9EDAD}"/>
              </a:ext>
            </a:extLst>
          </p:cNvPr>
          <p:cNvCxnSpPr>
            <a:cxnSpLocks/>
          </p:cNvCxnSpPr>
          <p:nvPr/>
        </p:nvCxnSpPr>
        <p:spPr>
          <a:xfrm flipH="1" flipV="1">
            <a:off x="6977726"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51" name="Straight Connector 1050">
            <a:extLst>
              <a:ext uri="{FF2B5EF4-FFF2-40B4-BE49-F238E27FC236}">
                <a16:creationId xmlns:a16="http://schemas.microsoft.com/office/drawing/2014/main" id="{AE7F3BC3-26BF-409C-9D88-B4CC0BBD8752}"/>
              </a:ext>
            </a:extLst>
          </p:cNvPr>
          <p:cNvCxnSpPr>
            <a:cxnSpLocks/>
          </p:cNvCxnSpPr>
          <p:nvPr/>
        </p:nvCxnSpPr>
        <p:spPr>
          <a:xfrm flipV="1">
            <a:off x="6701887"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2" name="Straight Connector 1051">
            <a:extLst>
              <a:ext uri="{FF2B5EF4-FFF2-40B4-BE49-F238E27FC236}">
                <a16:creationId xmlns:a16="http://schemas.microsoft.com/office/drawing/2014/main" id="{E0D704DE-9715-4820-B74C-43F56654FD58}"/>
              </a:ext>
            </a:extLst>
          </p:cNvPr>
          <p:cNvCxnSpPr>
            <a:cxnSpLocks/>
          </p:cNvCxnSpPr>
          <p:nvPr/>
        </p:nvCxnSpPr>
        <p:spPr>
          <a:xfrm flipV="1">
            <a:off x="6662869"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53" name="Straight Connector 1052">
            <a:extLst>
              <a:ext uri="{FF2B5EF4-FFF2-40B4-BE49-F238E27FC236}">
                <a16:creationId xmlns:a16="http://schemas.microsoft.com/office/drawing/2014/main" id="{18CD59B0-99F0-4189-A385-BFD777FFDDFE}"/>
              </a:ext>
            </a:extLst>
          </p:cNvPr>
          <p:cNvCxnSpPr>
            <a:cxnSpLocks/>
          </p:cNvCxnSpPr>
          <p:nvPr/>
        </p:nvCxnSpPr>
        <p:spPr>
          <a:xfrm flipH="1" flipV="1">
            <a:off x="6862209"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4" name="Straight Connector 1053">
            <a:extLst>
              <a:ext uri="{FF2B5EF4-FFF2-40B4-BE49-F238E27FC236}">
                <a16:creationId xmlns:a16="http://schemas.microsoft.com/office/drawing/2014/main" id="{6DDD62E1-E2F3-4C90-84EF-4774A67C0695}"/>
              </a:ext>
            </a:extLst>
          </p:cNvPr>
          <p:cNvCxnSpPr>
            <a:cxnSpLocks/>
          </p:cNvCxnSpPr>
          <p:nvPr/>
        </p:nvCxnSpPr>
        <p:spPr>
          <a:xfrm flipH="1">
            <a:off x="6690835" y="317925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55" name="Straight Connector 1054">
            <a:extLst>
              <a:ext uri="{FF2B5EF4-FFF2-40B4-BE49-F238E27FC236}">
                <a16:creationId xmlns:a16="http://schemas.microsoft.com/office/drawing/2014/main" id="{21E3C26D-7256-4434-BE1E-1798E8A3807D}"/>
              </a:ext>
            </a:extLst>
          </p:cNvPr>
          <p:cNvCxnSpPr>
            <a:cxnSpLocks/>
          </p:cNvCxnSpPr>
          <p:nvPr/>
        </p:nvCxnSpPr>
        <p:spPr>
          <a:xfrm flipH="1">
            <a:off x="6677736" y="334713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56" name="Straight Connector 1055">
            <a:extLst>
              <a:ext uri="{FF2B5EF4-FFF2-40B4-BE49-F238E27FC236}">
                <a16:creationId xmlns:a16="http://schemas.microsoft.com/office/drawing/2014/main" id="{B92D62E5-775C-4FF0-8337-11FF3EAD4FDC}"/>
              </a:ext>
            </a:extLst>
          </p:cNvPr>
          <p:cNvCxnSpPr>
            <a:cxnSpLocks/>
          </p:cNvCxnSpPr>
          <p:nvPr/>
        </p:nvCxnSpPr>
        <p:spPr>
          <a:xfrm flipH="1">
            <a:off x="6719357"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7" name="Straight Connector 1056">
            <a:extLst>
              <a:ext uri="{FF2B5EF4-FFF2-40B4-BE49-F238E27FC236}">
                <a16:creationId xmlns:a16="http://schemas.microsoft.com/office/drawing/2014/main" id="{424660B4-DD04-44E8-ACC3-7CC369CF6A3A}"/>
              </a:ext>
            </a:extLst>
          </p:cNvPr>
          <p:cNvCxnSpPr>
            <a:cxnSpLocks/>
          </p:cNvCxnSpPr>
          <p:nvPr/>
        </p:nvCxnSpPr>
        <p:spPr>
          <a:xfrm flipH="1" flipV="1">
            <a:off x="7007738" y="320952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3C202945-832D-45A7-8596-8EACEBE1A9D2}"/>
              </a:ext>
            </a:extLst>
          </p:cNvPr>
          <p:cNvCxnSpPr>
            <a:cxnSpLocks/>
          </p:cNvCxnSpPr>
          <p:nvPr/>
        </p:nvCxnSpPr>
        <p:spPr>
          <a:xfrm flipH="1" flipV="1">
            <a:off x="7034002" y="334586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061" name="Oval 1060">
            <a:extLst>
              <a:ext uri="{FF2B5EF4-FFF2-40B4-BE49-F238E27FC236}">
                <a16:creationId xmlns:a16="http://schemas.microsoft.com/office/drawing/2014/main" id="{0F6DA6BC-D051-4B96-BC1B-2272A5D9CF24}"/>
              </a:ext>
            </a:extLst>
          </p:cNvPr>
          <p:cNvSpPr/>
          <p:nvPr/>
        </p:nvSpPr>
        <p:spPr>
          <a:xfrm flipH="1">
            <a:off x="6677736" y="333594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2" name="Oval 1061">
            <a:extLst>
              <a:ext uri="{FF2B5EF4-FFF2-40B4-BE49-F238E27FC236}">
                <a16:creationId xmlns:a16="http://schemas.microsoft.com/office/drawing/2014/main" id="{585B99AB-B2AB-4725-8955-7B47BAA77306}"/>
              </a:ext>
            </a:extLst>
          </p:cNvPr>
          <p:cNvSpPr/>
          <p:nvPr/>
        </p:nvSpPr>
        <p:spPr>
          <a:xfrm flipH="1">
            <a:off x="6662118" y="350983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3" name="Oval 1062">
            <a:extLst>
              <a:ext uri="{FF2B5EF4-FFF2-40B4-BE49-F238E27FC236}">
                <a16:creationId xmlns:a16="http://schemas.microsoft.com/office/drawing/2014/main" id="{EBBCD93E-0475-49B8-B2DC-B5AD8314B178}"/>
              </a:ext>
            </a:extLst>
          </p:cNvPr>
          <p:cNvSpPr/>
          <p:nvPr/>
        </p:nvSpPr>
        <p:spPr>
          <a:xfrm flipH="1">
            <a:off x="6696902"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6" name="Oval 1065">
            <a:extLst>
              <a:ext uri="{FF2B5EF4-FFF2-40B4-BE49-F238E27FC236}">
                <a16:creationId xmlns:a16="http://schemas.microsoft.com/office/drawing/2014/main" id="{C4474433-EB45-4F26-AD31-A8E39B5C5871}"/>
              </a:ext>
            </a:extLst>
          </p:cNvPr>
          <p:cNvSpPr/>
          <p:nvPr/>
        </p:nvSpPr>
        <p:spPr>
          <a:xfrm flipH="1">
            <a:off x="6994649"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7" name="Oval 1066">
            <a:extLst>
              <a:ext uri="{FF2B5EF4-FFF2-40B4-BE49-F238E27FC236}">
                <a16:creationId xmlns:a16="http://schemas.microsoft.com/office/drawing/2014/main" id="{D766EA6B-2D65-4430-90DD-7D8728F3164A}"/>
              </a:ext>
            </a:extLst>
          </p:cNvPr>
          <p:cNvSpPr/>
          <p:nvPr/>
        </p:nvSpPr>
        <p:spPr>
          <a:xfrm flipH="1">
            <a:off x="7021417" y="332868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8" name="Oval 1067">
            <a:extLst>
              <a:ext uri="{FF2B5EF4-FFF2-40B4-BE49-F238E27FC236}">
                <a16:creationId xmlns:a16="http://schemas.microsoft.com/office/drawing/2014/main" id="{5B9F1F6D-25D4-4519-AC0F-9EC2DB822382}"/>
              </a:ext>
            </a:extLst>
          </p:cNvPr>
          <p:cNvSpPr/>
          <p:nvPr/>
        </p:nvSpPr>
        <p:spPr>
          <a:xfrm flipH="1">
            <a:off x="7054440" y="34926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9" name="Group 8">
            <a:extLst>
              <a:ext uri="{FF2B5EF4-FFF2-40B4-BE49-F238E27FC236}">
                <a16:creationId xmlns:a16="http://schemas.microsoft.com/office/drawing/2014/main" id="{4D3DCCCD-CEC3-417B-84CA-623598DCA017}"/>
              </a:ext>
            </a:extLst>
          </p:cNvPr>
          <p:cNvGrpSpPr/>
          <p:nvPr/>
        </p:nvGrpSpPr>
        <p:grpSpPr>
          <a:xfrm flipH="1">
            <a:off x="6744342" y="3057922"/>
            <a:ext cx="148586" cy="121377"/>
            <a:chOff x="6801486" y="3057922"/>
            <a:chExt cx="148586" cy="121377"/>
          </a:xfrm>
        </p:grpSpPr>
        <p:cxnSp>
          <p:nvCxnSpPr>
            <p:cNvPr id="1059" name="Straight Connector 1058">
              <a:extLst>
                <a:ext uri="{FF2B5EF4-FFF2-40B4-BE49-F238E27FC236}">
                  <a16:creationId xmlns:a16="http://schemas.microsoft.com/office/drawing/2014/main" id="{55D80DF0-D538-43F7-990E-34B30C88122A}"/>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F786DFAC-A0F6-4EEA-B9EE-5CF6E8CC869F}"/>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064" name="Oval 1063">
              <a:extLst>
                <a:ext uri="{FF2B5EF4-FFF2-40B4-BE49-F238E27FC236}">
                  <a16:creationId xmlns:a16="http://schemas.microsoft.com/office/drawing/2014/main" id="{2785277D-15C3-460E-8BA8-65FA356FF071}"/>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5" name="Oval 1064">
              <a:extLst>
                <a:ext uri="{FF2B5EF4-FFF2-40B4-BE49-F238E27FC236}">
                  <a16:creationId xmlns:a16="http://schemas.microsoft.com/office/drawing/2014/main" id="{9F85F8DD-8B6C-4298-902A-667C79FCE9C3}"/>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69" name="Oval 1068">
              <a:extLst>
                <a:ext uri="{FF2B5EF4-FFF2-40B4-BE49-F238E27FC236}">
                  <a16:creationId xmlns:a16="http://schemas.microsoft.com/office/drawing/2014/main" id="{96137229-806D-45D6-A309-06CCC8BE896A}"/>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70" name="Oval 1069">
            <a:extLst>
              <a:ext uri="{FF2B5EF4-FFF2-40B4-BE49-F238E27FC236}">
                <a16:creationId xmlns:a16="http://schemas.microsoft.com/office/drawing/2014/main" id="{C14A89E0-93C4-4303-9B23-573199C103CD}"/>
              </a:ext>
            </a:extLst>
          </p:cNvPr>
          <p:cNvSpPr/>
          <p:nvPr/>
        </p:nvSpPr>
        <p:spPr>
          <a:xfrm flipH="1">
            <a:off x="6832232"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1" name="Oval 1070">
            <a:extLst>
              <a:ext uri="{FF2B5EF4-FFF2-40B4-BE49-F238E27FC236}">
                <a16:creationId xmlns:a16="http://schemas.microsoft.com/office/drawing/2014/main" id="{DFA69B77-9261-4592-ABA2-DC7744BAC033}"/>
              </a:ext>
            </a:extLst>
          </p:cNvPr>
          <p:cNvSpPr/>
          <p:nvPr/>
        </p:nvSpPr>
        <p:spPr>
          <a:xfrm flipH="1">
            <a:off x="6751976"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2" name="Oval 1071">
            <a:extLst>
              <a:ext uri="{FF2B5EF4-FFF2-40B4-BE49-F238E27FC236}">
                <a16:creationId xmlns:a16="http://schemas.microsoft.com/office/drawing/2014/main" id="{BD581869-D275-4428-9F6F-F8E4AEA90C36}"/>
              </a:ext>
            </a:extLst>
          </p:cNvPr>
          <p:cNvSpPr/>
          <p:nvPr/>
        </p:nvSpPr>
        <p:spPr>
          <a:xfrm flipH="1">
            <a:off x="6960208"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3" name="Oval 1072">
            <a:extLst>
              <a:ext uri="{FF2B5EF4-FFF2-40B4-BE49-F238E27FC236}">
                <a16:creationId xmlns:a16="http://schemas.microsoft.com/office/drawing/2014/main" id="{9164691F-EC3D-4B9A-BFB0-B1BF5E251849}"/>
              </a:ext>
            </a:extLst>
          </p:cNvPr>
          <p:cNvSpPr/>
          <p:nvPr/>
        </p:nvSpPr>
        <p:spPr>
          <a:xfrm flipH="1">
            <a:off x="6712217"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4" name="Oval 1073">
            <a:extLst>
              <a:ext uri="{FF2B5EF4-FFF2-40B4-BE49-F238E27FC236}">
                <a16:creationId xmlns:a16="http://schemas.microsoft.com/office/drawing/2014/main" id="{66698D40-CBF5-40C0-8CF9-9113A093FE97}"/>
              </a:ext>
            </a:extLst>
          </p:cNvPr>
          <p:cNvSpPr/>
          <p:nvPr/>
        </p:nvSpPr>
        <p:spPr>
          <a:xfrm flipH="1">
            <a:off x="6986135"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5" name="Oval 1074">
            <a:extLst>
              <a:ext uri="{FF2B5EF4-FFF2-40B4-BE49-F238E27FC236}">
                <a16:creationId xmlns:a16="http://schemas.microsoft.com/office/drawing/2014/main" id="{0631CC2C-8019-4246-AD2D-871DF7EE058D}"/>
              </a:ext>
            </a:extLst>
          </p:cNvPr>
          <p:cNvSpPr/>
          <p:nvPr/>
        </p:nvSpPr>
        <p:spPr>
          <a:xfrm flipH="1">
            <a:off x="6726858"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6" name="Oval 1075">
            <a:extLst>
              <a:ext uri="{FF2B5EF4-FFF2-40B4-BE49-F238E27FC236}">
                <a16:creationId xmlns:a16="http://schemas.microsoft.com/office/drawing/2014/main" id="{6DC5EF56-60E7-4344-827C-BF5CFE159B55}"/>
              </a:ext>
            </a:extLst>
          </p:cNvPr>
          <p:cNvSpPr/>
          <p:nvPr/>
        </p:nvSpPr>
        <p:spPr>
          <a:xfrm flipH="1">
            <a:off x="6648931"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7" name="Oval 1076">
            <a:extLst>
              <a:ext uri="{FF2B5EF4-FFF2-40B4-BE49-F238E27FC236}">
                <a16:creationId xmlns:a16="http://schemas.microsoft.com/office/drawing/2014/main" id="{81FC2104-0372-4982-95D1-875BDA4AC48B}"/>
              </a:ext>
            </a:extLst>
          </p:cNvPr>
          <p:cNvSpPr/>
          <p:nvPr/>
        </p:nvSpPr>
        <p:spPr>
          <a:xfrm flipH="1">
            <a:off x="6695553"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8" name="Oval 1077">
            <a:extLst>
              <a:ext uri="{FF2B5EF4-FFF2-40B4-BE49-F238E27FC236}">
                <a16:creationId xmlns:a16="http://schemas.microsoft.com/office/drawing/2014/main" id="{28AC7B23-66AA-4BA8-A844-86158103977D}"/>
              </a:ext>
            </a:extLst>
          </p:cNvPr>
          <p:cNvSpPr/>
          <p:nvPr/>
        </p:nvSpPr>
        <p:spPr>
          <a:xfrm flipH="1">
            <a:off x="6983701"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79" name="Oval 1078">
            <a:extLst>
              <a:ext uri="{FF2B5EF4-FFF2-40B4-BE49-F238E27FC236}">
                <a16:creationId xmlns:a16="http://schemas.microsoft.com/office/drawing/2014/main" id="{85C1597C-7A12-4006-B40A-7C96893B779A}"/>
              </a:ext>
            </a:extLst>
          </p:cNvPr>
          <p:cNvSpPr/>
          <p:nvPr/>
        </p:nvSpPr>
        <p:spPr>
          <a:xfrm flipH="1">
            <a:off x="7020699"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0" name="Oval 1079">
            <a:extLst>
              <a:ext uri="{FF2B5EF4-FFF2-40B4-BE49-F238E27FC236}">
                <a16:creationId xmlns:a16="http://schemas.microsoft.com/office/drawing/2014/main" id="{A772B36D-514E-4FD2-B327-B0E9BA9987D5}"/>
              </a:ext>
            </a:extLst>
          </p:cNvPr>
          <p:cNvSpPr/>
          <p:nvPr/>
        </p:nvSpPr>
        <p:spPr>
          <a:xfrm flipH="1">
            <a:off x="6978998"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081" name="Freeform: Shape 1080">
            <a:extLst>
              <a:ext uri="{FF2B5EF4-FFF2-40B4-BE49-F238E27FC236}">
                <a16:creationId xmlns:a16="http://schemas.microsoft.com/office/drawing/2014/main" id="{6059AE04-3506-45D0-AB09-1C00E6C10975}"/>
              </a:ext>
            </a:extLst>
          </p:cNvPr>
          <p:cNvSpPr/>
          <p:nvPr/>
        </p:nvSpPr>
        <p:spPr>
          <a:xfrm rot="2485111">
            <a:off x="7134485" y="325421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82" name="Straight Connector 1081">
            <a:extLst>
              <a:ext uri="{FF2B5EF4-FFF2-40B4-BE49-F238E27FC236}">
                <a16:creationId xmlns:a16="http://schemas.microsoft.com/office/drawing/2014/main" id="{41ACC2B2-4A73-433A-863E-D2474608D5D4}"/>
              </a:ext>
            </a:extLst>
          </p:cNvPr>
          <p:cNvCxnSpPr/>
          <p:nvPr/>
        </p:nvCxnSpPr>
        <p:spPr>
          <a:xfrm flipH="1">
            <a:off x="8948610"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6164513C-E276-4D11-85FA-3CD90594229C}"/>
              </a:ext>
            </a:extLst>
          </p:cNvPr>
          <p:cNvCxnSpPr>
            <a:cxnSpLocks/>
          </p:cNvCxnSpPr>
          <p:nvPr/>
        </p:nvCxnSpPr>
        <p:spPr>
          <a:xfrm flipH="1" flipV="1">
            <a:off x="9132982"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95DACB3E-4D23-4734-BA13-8426F9DAC7AF}"/>
              </a:ext>
            </a:extLst>
          </p:cNvPr>
          <p:cNvCxnSpPr>
            <a:cxnSpLocks/>
          </p:cNvCxnSpPr>
          <p:nvPr/>
        </p:nvCxnSpPr>
        <p:spPr>
          <a:xfrm flipH="1" flipV="1">
            <a:off x="9156003"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41E13D96-17A4-4D1B-8C8D-37778FEE6EBF}"/>
              </a:ext>
            </a:extLst>
          </p:cNvPr>
          <p:cNvCxnSpPr>
            <a:cxnSpLocks/>
          </p:cNvCxnSpPr>
          <p:nvPr/>
        </p:nvCxnSpPr>
        <p:spPr>
          <a:xfrm flipH="1" flipV="1">
            <a:off x="9155971"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41DA0601-CEE5-4B15-B6C6-68183315E16E}"/>
              </a:ext>
            </a:extLst>
          </p:cNvPr>
          <p:cNvCxnSpPr>
            <a:cxnSpLocks/>
          </p:cNvCxnSpPr>
          <p:nvPr/>
        </p:nvCxnSpPr>
        <p:spPr>
          <a:xfrm flipV="1">
            <a:off x="8898230"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7" name="Straight Connector 1086">
            <a:extLst>
              <a:ext uri="{FF2B5EF4-FFF2-40B4-BE49-F238E27FC236}">
                <a16:creationId xmlns:a16="http://schemas.microsoft.com/office/drawing/2014/main" id="{76B7A444-6E65-458D-93E2-69CBAFDC60EE}"/>
              </a:ext>
            </a:extLst>
          </p:cNvPr>
          <p:cNvCxnSpPr>
            <a:cxnSpLocks/>
          </p:cNvCxnSpPr>
          <p:nvPr/>
        </p:nvCxnSpPr>
        <p:spPr>
          <a:xfrm flipH="1" flipV="1">
            <a:off x="8902385"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88" name="Straight Connector 1087">
            <a:extLst>
              <a:ext uri="{FF2B5EF4-FFF2-40B4-BE49-F238E27FC236}">
                <a16:creationId xmlns:a16="http://schemas.microsoft.com/office/drawing/2014/main" id="{A062DBEC-DAE3-45DA-8302-289CE8F511DD}"/>
              </a:ext>
            </a:extLst>
          </p:cNvPr>
          <p:cNvCxnSpPr>
            <a:cxnSpLocks/>
          </p:cNvCxnSpPr>
          <p:nvPr/>
        </p:nvCxnSpPr>
        <p:spPr>
          <a:xfrm flipH="1" flipV="1">
            <a:off x="9017150"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a:extLst>
              <a:ext uri="{FF2B5EF4-FFF2-40B4-BE49-F238E27FC236}">
                <a16:creationId xmlns:a16="http://schemas.microsoft.com/office/drawing/2014/main" id="{A54EAFE1-F208-4182-A2CA-A5AB1F0C3D0F}"/>
              </a:ext>
            </a:extLst>
          </p:cNvPr>
          <p:cNvCxnSpPr>
            <a:cxnSpLocks/>
          </p:cNvCxnSpPr>
          <p:nvPr/>
        </p:nvCxnSpPr>
        <p:spPr>
          <a:xfrm flipH="1" flipV="1">
            <a:off x="9149297"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a:extLst>
              <a:ext uri="{FF2B5EF4-FFF2-40B4-BE49-F238E27FC236}">
                <a16:creationId xmlns:a16="http://schemas.microsoft.com/office/drawing/2014/main" id="{0A25AE54-C146-4389-9EE1-FC778ECD5DEB}"/>
              </a:ext>
            </a:extLst>
          </p:cNvPr>
          <p:cNvCxnSpPr>
            <a:cxnSpLocks/>
          </p:cNvCxnSpPr>
          <p:nvPr/>
        </p:nvCxnSpPr>
        <p:spPr>
          <a:xfrm flipV="1">
            <a:off x="8873458"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a:extLst>
              <a:ext uri="{FF2B5EF4-FFF2-40B4-BE49-F238E27FC236}">
                <a16:creationId xmlns:a16="http://schemas.microsoft.com/office/drawing/2014/main" id="{740EB483-5897-43AF-A88B-21E0BB8931D6}"/>
              </a:ext>
            </a:extLst>
          </p:cNvPr>
          <p:cNvCxnSpPr>
            <a:cxnSpLocks/>
          </p:cNvCxnSpPr>
          <p:nvPr/>
        </p:nvCxnSpPr>
        <p:spPr>
          <a:xfrm flipV="1">
            <a:off x="8834440"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92" name="Straight Connector 1091">
            <a:extLst>
              <a:ext uri="{FF2B5EF4-FFF2-40B4-BE49-F238E27FC236}">
                <a16:creationId xmlns:a16="http://schemas.microsoft.com/office/drawing/2014/main" id="{A3AD725D-137F-4F5B-B6F2-46C7CA1B3962}"/>
              </a:ext>
            </a:extLst>
          </p:cNvPr>
          <p:cNvCxnSpPr>
            <a:cxnSpLocks/>
          </p:cNvCxnSpPr>
          <p:nvPr/>
        </p:nvCxnSpPr>
        <p:spPr>
          <a:xfrm flipH="1" flipV="1">
            <a:off x="9033780"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3" name="Straight Connector 1092">
            <a:extLst>
              <a:ext uri="{FF2B5EF4-FFF2-40B4-BE49-F238E27FC236}">
                <a16:creationId xmlns:a16="http://schemas.microsoft.com/office/drawing/2014/main" id="{0255B410-F5F0-484C-813B-514C74CB6010}"/>
              </a:ext>
            </a:extLst>
          </p:cNvPr>
          <p:cNvCxnSpPr>
            <a:cxnSpLocks/>
          </p:cNvCxnSpPr>
          <p:nvPr/>
        </p:nvCxnSpPr>
        <p:spPr>
          <a:xfrm flipH="1">
            <a:off x="8700744" y="317925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a:extLst>
              <a:ext uri="{FF2B5EF4-FFF2-40B4-BE49-F238E27FC236}">
                <a16:creationId xmlns:a16="http://schemas.microsoft.com/office/drawing/2014/main" id="{335511C1-2507-47C3-B629-97F2F0B564EA}"/>
              </a:ext>
            </a:extLst>
          </p:cNvPr>
          <p:cNvCxnSpPr>
            <a:cxnSpLocks/>
          </p:cNvCxnSpPr>
          <p:nvPr/>
        </p:nvCxnSpPr>
        <p:spPr>
          <a:xfrm flipH="1">
            <a:off x="8567535" y="317887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a:extLst>
              <a:ext uri="{FF2B5EF4-FFF2-40B4-BE49-F238E27FC236}">
                <a16:creationId xmlns:a16="http://schemas.microsoft.com/office/drawing/2014/main" id="{24576962-D1F9-4325-B354-300C89AB9619}"/>
              </a:ext>
            </a:extLst>
          </p:cNvPr>
          <p:cNvCxnSpPr>
            <a:cxnSpLocks/>
          </p:cNvCxnSpPr>
          <p:nvPr/>
        </p:nvCxnSpPr>
        <p:spPr>
          <a:xfrm flipH="1">
            <a:off x="9179309" y="320952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097" name="Straight Connector 1096">
            <a:extLst>
              <a:ext uri="{FF2B5EF4-FFF2-40B4-BE49-F238E27FC236}">
                <a16:creationId xmlns:a16="http://schemas.microsoft.com/office/drawing/2014/main" id="{D45ADB2A-99BB-45B7-81E7-C4EC6167FDBC}"/>
              </a:ext>
            </a:extLst>
          </p:cNvPr>
          <p:cNvCxnSpPr>
            <a:cxnSpLocks/>
          </p:cNvCxnSpPr>
          <p:nvPr/>
        </p:nvCxnSpPr>
        <p:spPr>
          <a:xfrm>
            <a:off x="9393448" y="321308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100" name="Oval 1099">
            <a:extLst>
              <a:ext uri="{FF2B5EF4-FFF2-40B4-BE49-F238E27FC236}">
                <a16:creationId xmlns:a16="http://schemas.microsoft.com/office/drawing/2014/main" id="{2E116F15-8138-4B80-B043-B1C0DA55D146}"/>
              </a:ext>
            </a:extLst>
          </p:cNvPr>
          <p:cNvSpPr/>
          <p:nvPr/>
        </p:nvSpPr>
        <p:spPr>
          <a:xfrm flipH="1">
            <a:off x="8732962" y="317908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1" name="Oval 1100">
            <a:extLst>
              <a:ext uri="{FF2B5EF4-FFF2-40B4-BE49-F238E27FC236}">
                <a16:creationId xmlns:a16="http://schemas.microsoft.com/office/drawing/2014/main" id="{0D62B727-AC28-4A45-969E-F2537FF5147D}"/>
              </a:ext>
            </a:extLst>
          </p:cNvPr>
          <p:cNvSpPr/>
          <p:nvPr/>
        </p:nvSpPr>
        <p:spPr>
          <a:xfrm flipH="1">
            <a:off x="8537337" y="316979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2" name="Oval 1101">
            <a:extLst>
              <a:ext uri="{FF2B5EF4-FFF2-40B4-BE49-F238E27FC236}">
                <a16:creationId xmlns:a16="http://schemas.microsoft.com/office/drawing/2014/main" id="{6E83620E-506C-44BF-B227-C5B3285B1E2A}"/>
              </a:ext>
            </a:extLst>
          </p:cNvPr>
          <p:cNvSpPr/>
          <p:nvPr/>
        </p:nvSpPr>
        <p:spPr>
          <a:xfrm flipH="1">
            <a:off x="8868473" y="316979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5" name="Oval 1104">
            <a:extLst>
              <a:ext uri="{FF2B5EF4-FFF2-40B4-BE49-F238E27FC236}">
                <a16:creationId xmlns:a16="http://schemas.microsoft.com/office/drawing/2014/main" id="{1D80339B-ECFD-432D-AA9D-2FF0F03AF026}"/>
              </a:ext>
            </a:extLst>
          </p:cNvPr>
          <p:cNvSpPr/>
          <p:nvPr/>
        </p:nvSpPr>
        <p:spPr>
          <a:xfrm flipH="1">
            <a:off x="9166220"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6" name="Oval 1105">
            <a:extLst>
              <a:ext uri="{FF2B5EF4-FFF2-40B4-BE49-F238E27FC236}">
                <a16:creationId xmlns:a16="http://schemas.microsoft.com/office/drawing/2014/main" id="{005205F9-8594-4D04-B35D-A6700E4642E6}"/>
              </a:ext>
            </a:extLst>
          </p:cNvPr>
          <p:cNvSpPr/>
          <p:nvPr/>
        </p:nvSpPr>
        <p:spPr>
          <a:xfrm flipH="1">
            <a:off x="9364886" y="320262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7" name="Oval 1106">
            <a:extLst>
              <a:ext uri="{FF2B5EF4-FFF2-40B4-BE49-F238E27FC236}">
                <a16:creationId xmlns:a16="http://schemas.microsoft.com/office/drawing/2014/main" id="{55E1F7A6-C68A-4FA6-9045-838470C63FFA}"/>
              </a:ext>
            </a:extLst>
          </p:cNvPr>
          <p:cNvSpPr/>
          <p:nvPr/>
        </p:nvSpPr>
        <p:spPr>
          <a:xfrm flipH="1">
            <a:off x="9551867" y="321460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095" name="Straight Connector 1094">
            <a:extLst>
              <a:ext uri="{FF2B5EF4-FFF2-40B4-BE49-F238E27FC236}">
                <a16:creationId xmlns:a16="http://schemas.microsoft.com/office/drawing/2014/main" id="{79727B18-AF22-4FA6-BD1D-0CEE7919BD79}"/>
              </a:ext>
            </a:extLst>
          </p:cNvPr>
          <p:cNvCxnSpPr>
            <a:cxnSpLocks/>
          </p:cNvCxnSpPr>
          <p:nvPr/>
        </p:nvCxnSpPr>
        <p:spPr>
          <a:xfrm flipH="1">
            <a:off x="8890928"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02316D86-6B5D-4523-86E5-68C18C34793A}"/>
              </a:ext>
            </a:extLst>
          </p:cNvPr>
          <p:cNvGrpSpPr/>
          <p:nvPr/>
        </p:nvGrpSpPr>
        <p:grpSpPr>
          <a:xfrm flipH="1">
            <a:off x="8913537" y="3057922"/>
            <a:ext cx="148586" cy="110527"/>
            <a:chOff x="8973057" y="3057922"/>
            <a:chExt cx="148586" cy="110527"/>
          </a:xfrm>
        </p:grpSpPr>
        <p:cxnSp>
          <p:nvCxnSpPr>
            <p:cNvPr id="1098" name="Straight Connector 1097">
              <a:extLst>
                <a:ext uri="{FF2B5EF4-FFF2-40B4-BE49-F238E27FC236}">
                  <a16:creationId xmlns:a16="http://schemas.microsoft.com/office/drawing/2014/main" id="{B71F4AFE-2581-4B48-8C79-1E2DCE2CDD53}"/>
                </a:ext>
              </a:extLst>
            </p:cNvPr>
            <p:cNvCxnSpPr>
              <a:cxnSpLocks/>
            </p:cNvCxnSpPr>
            <p:nvPr/>
          </p:nvCxnSpPr>
          <p:spPr>
            <a:xfrm flipH="1" flipV="1">
              <a:off x="8987440"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a:extLst>
                <a:ext uri="{FF2B5EF4-FFF2-40B4-BE49-F238E27FC236}">
                  <a16:creationId xmlns:a16="http://schemas.microsoft.com/office/drawing/2014/main" id="{C045681E-479C-4192-AB83-95CFFFED8DAE}"/>
                </a:ext>
              </a:extLst>
            </p:cNvPr>
            <p:cNvCxnSpPr>
              <a:cxnSpLocks/>
            </p:cNvCxnSpPr>
            <p:nvPr/>
          </p:nvCxnSpPr>
          <p:spPr>
            <a:xfrm flipH="1" flipV="1">
              <a:off x="8990570"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03" name="Oval 1102">
              <a:extLst>
                <a:ext uri="{FF2B5EF4-FFF2-40B4-BE49-F238E27FC236}">
                  <a16:creationId xmlns:a16="http://schemas.microsoft.com/office/drawing/2014/main" id="{B75C7225-CFC7-433E-B5F2-64AABB07F625}"/>
                </a:ext>
              </a:extLst>
            </p:cNvPr>
            <p:cNvSpPr/>
            <p:nvPr/>
          </p:nvSpPr>
          <p:spPr>
            <a:xfrm flipH="1">
              <a:off x="8973057"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4" name="Oval 1103">
              <a:extLst>
                <a:ext uri="{FF2B5EF4-FFF2-40B4-BE49-F238E27FC236}">
                  <a16:creationId xmlns:a16="http://schemas.microsoft.com/office/drawing/2014/main" id="{3C0AF269-A545-4026-B5A5-B3AE2CD4419B}"/>
                </a:ext>
              </a:extLst>
            </p:cNvPr>
            <p:cNvSpPr/>
            <p:nvPr/>
          </p:nvSpPr>
          <p:spPr>
            <a:xfrm flipH="1">
              <a:off x="9108456"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108" name="Oval 1107">
            <a:extLst>
              <a:ext uri="{FF2B5EF4-FFF2-40B4-BE49-F238E27FC236}">
                <a16:creationId xmlns:a16="http://schemas.microsoft.com/office/drawing/2014/main" id="{37ADEF23-5E0E-434E-9559-7A5A552239B6}"/>
              </a:ext>
            </a:extLst>
          </p:cNvPr>
          <p:cNvSpPr/>
          <p:nvPr/>
        </p:nvSpPr>
        <p:spPr>
          <a:xfrm flipH="1">
            <a:off x="9016107"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09" name="Oval 1108">
            <a:extLst>
              <a:ext uri="{FF2B5EF4-FFF2-40B4-BE49-F238E27FC236}">
                <a16:creationId xmlns:a16="http://schemas.microsoft.com/office/drawing/2014/main" id="{15DA2A2E-DE84-48E2-AAE1-F31AC7F5C838}"/>
              </a:ext>
            </a:extLst>
          </p:cNvPr>
          <p:cNvSpPr/>
          <p:nvPr/>
        </p:nvSpPr>
        <p:spPr>
          <a:xfrm flipH="1">
            <a:off x="9003803"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0" name="Oval 1109">
            <a:extLst>
              <a:ext uri="{FF2B5EF4-FFF2-40B4-BE49-F238E27FC236}">
                <a16:creationId xmlns:a16="http://schemas.microsoft.com/office/drawing/2014/main" id="{80283B78-9FBD-421C-B6DA-EE40F4DC6AFF}"/>
              </a:ext>
            </a:extLst>
          </p:cNvPr>
          <p:cNvSpPr/>
          <p:nvPr/>
        </p:nvSpPr>
        <p:spPr>
          <a:xfrm flipH="1">
            <a:off x="8923547"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1" name="Oval 1110">
            <a:extLst>
              <a:ext uri="{FF2B5EF4-FFF2-40B4-BE49-F238E27FC236}">
                <a16:creationId xmlns:a16="http://schemas.microsoft.com/office/drawing/2014/main" id="{96DBD3A1-ED80-4C50-9FF3-B346A7C04CB5}"/>
              </a:ext>
            </a:extLst>
          </p:cNvPr>
          <p:cNvSpPr/>
          <p:nvPr/>
        </p:nvSpPr>
        <p:spPr>
          <a:xfrm flipH="1">
            <a:off x="9131779"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2" name="Oval 1111">
            <a:extLst>
              <a:ext uri="{FF2B5EF4-FFF2-40B4-BE49-F238E27FC236}">
                <a16:creationId xmlns:a16="http://schemas.microsoft.com/office/drawing/2014/main" id="{6D9647D6-0A66-4245-B6A2-EE41BD5FDA42}"/>
              </a:ext>
            </a:extLst>
          </p:cNvPr>
          <p:cNvSpPr/>
          <p:nvPr/>
        </p:nvSpPr>
        <p:spPr>
          <a:xfrm flipH="1">
            <a:off x="8883788"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3" name="Oval 1112">
            <a:extLst>
              <a:ext uri="{FF2B5EF4-FFF2-40B4-BE49-F238E27FC236}">
                <a16:creationId xmlns:a16="http://schemas.microsoft.com/office/drawing/2014/main" id="{D72E26E3-F0FC-48E5-A3FE-4776F1B500C7}"/>
              </a:ext>
            </a:extLst>
          </p:cNvPr>
          <p:cNvSpPr/>
          <p:nvPr/>
        </p:nvSpPr>
        <p:spPr>
          <a:xfrm flipH="1">
            <a:off x="9157706"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4" name="Oval 1113">
            <a:extLst>
              <a:ext uri="{FF2B5EF4-FFF2-40B4-BE49-F238E27FC236}">
                <a16:creationId xmlns:a16="http://schemas.microsoft.com/office/drawing/2014/main" id="{9834B5C4-77B7-4C02-9E0C-0D5389EF48E4}"/>
              </a:ext>
            </a:extLst>
          </p:cNvPr>
          <p:cNvSpPr/>
          <p:nvPr/>
        </p:nvSpPr>
        <p:spPr>
          <a:xfrm flipH="1">
            <a:off x="8898429"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5" name="Oval 1114">
            <a:extLst>
              <a:ext uri="{FF2B5EF4-FFF2-40B4-BE49-F238E27FC236}">
                <a16:creationId xmlns:a16="http://schemas.microsoft.com/office/drawing/2014/main" id="{C79F8BD8-648F-4A05-A696-01F6A3C87ACF}"/>
              </a:ext>
            </a:extLst>
          </p:cNvPr>
          <p:cNvSpPr/>
          <p:nvPr/>
        </p:nvSpPr>
        <p:spPr>
          <a:xfrm flipH="1">
            <a:off x="8820502"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6" name="Oval 1115">
            <a:extLst>
              <a:ext uri="{FF2B5EF4-FFF2-40B4-BE49-F238E27FC236}">
                <a16:creationId xmlns:a16="http://schemas.microsoft.com/office/drawing/2014/main" id="{5B1EFCC4-7BDC-460A-B667-B553790D6961}"/>
              </a:ext>
            </a:extLst>
          </p:cNvPr>
          <p:cNvSpPr/>
          <p:nvPr/>
        </p:nvSpPr>
        <p:spPr>
          <a:xfrm flipH="1">
            <a:off x="8867124"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7" name="Oval 1116">
            <a:extLst>
              <a:ext uri="{FF2B5EF4-FFF2-40B4-BE49-F238E27FC236}">
                <a16:creationId xmlns:a16="http://schemas.microsoft.com/office/drawing/2014/main" id="{2504AE39-3179-40E0-9B27-29A12F27A05B}"/>
              </a:ext>
            </a:extLst>
          </p:cNvPr>
          <p:cNvSpPr/>
          <p:nvPr/>
        </p:nvSpPr>
        <p:spPr>
          <a:xfrm flipH="1">
            <a:off x="9155272"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8" name="Oval 1117">
            <a:extLst>
              <a:ext uri="{FF2B5EF4-FFF2-40B4-BE49-F238E27FC236}">
                <a16:creationId xmlns:a16="http://schemas.microsoft.com/office/drawing/2014/main" id="{A2BA9498-BA1C-441A-B42E-A700016D67E9}"/>
              </a:ext>
            </a:extLst>
          </p:cNvPr>
          <p:cNvSpPr/>
          <p:nvPr/>
        </p:nvSpPr>
        <p:spPr>
          <a:xfrm flipH="1">
            <a:off x="9192270"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19" name="Oval 1118">
            <a:extLst>
              <a:ext uri="{FF2B5EF4-FFF2-40B4-BE49-F238E27FC236}">
                <a16:creationId xmlns:a16="http://schemas.microsoft.com/office/drawing/2014/main" id="{835BF29E-0C39-49E5-A4DE-8C77D06575A6}"/>
              </a:ext>
            </a:extLst>
          </p:cNvPr>
          <p:cNvSpPr/>
          <p:nvPr/>
        </p:nvSpPr>
        <p:spPr>
          <a:xfrm flipH="1">
            <a:off x="9150569"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1" name="Freeform: Shape 1530">
            <a:extLst>
              <a:ext uri="{FF2B5EF4-FFF2-40B4-BE49-F238E27FC236}">
                <a16:creationId xmlns:a16="http://schemas.microsoft.com/office/drawing/2014/main" id="{B981A64D-282A-4984-AD8D-BF354B1D89FD}"/>
              </a:ext>
            </a:extLst>
          </p:cNvPr>
          <p:cNvSpPr/>
          <p:nvPr/>
        </p:nvSpPr>
        <p:spPr>
          <a:xfrm rot="569864" flipV="1">
            <a:off x="9525418" y="3251610"/>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120" name="Straight Connector 1119">
            <a:extLst>
              <a:ext uri="{FF2B5EF4-FFF2-40B4-BE49-F238E27FC236}">
                <a16:creationId xmlns:a16="http://schemas.microsoft.com/office/drawing/2014/main" id="{25307CBB-AC17-4890-A0B2-0533C1DF4F2B}"/>
              </a:ext>
            </a:extLst>
          </p:cNvPr>
          <p:cNvCxnSpPr/>
          <p:nvPr/>
        </p:nvCxnSpPr>
        <p:spPr>
          <a:xfrm flipH="1">
            <a:off x="9992538" y="354809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a:extLst>
              <a:ext uri="{FF2B5EF4-FFF2-40B4-BE49-F238E27FC236}">
                <a16:creationId xmlns:a16="http://schemas.microsoft.com/office/drawing/2014/main" id="{23051704-7F61-4851-891A-414A7EC81CF6}"/>
              </a:ext>
            </a:extLst>
          </p:cNvPr>
          <p:cNvCxnSpPr>
            <a:cxnSpLocks/>
          </p:cNvCxnSpPr>
          <p:nvPr/>
        </p:nvCxnSpPr>
        <p:spPr>
          <a:xfrm flipH="1" flipV="1">
            <a:off x="10176910" y="355751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22" name="Straight Connector 1121">
            <a:extLst>
              <a:ext uri="{FF2B5EF4-FFF2-40B4-BE49-F238E27FC236}">
                <a16:creationId xmlns:a16="http://schemas.microsoft.com/office/drawing/2014/main" id="{F616FEA8-78DE-4B1F-B72F-073A5E7D4B3E}"/>
              </a:ext>
            </a:extLst>
          </p:cNvPr>
          <p:cNvCxnSpPr>
            <a:cxnSpLocks/>
          </p:cNvCxnSpPr>
          <p:nvPr/>
        </p:nvCxnSpPr>
        <p:spPr>
          <a:xfrm flipH="1" flipV="1">
            <a:off x="10199931" y="395566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a:extLst>
              <a:ext uri="{FF2B5EF4-FFF2-40B4-BE49-F238E27FC236}">
                <a16:creationId xmlns:a16="http://schemas.microsoft.com/office/drawing/2014/main" id="{D9D58F90-6B8A-4EBB-B7DE-EE5A7F44EF6A}"/>
              </a:ext>
            </a:extLst>
          </p:cNvPr>
          <p:cNvCxnSpPr>
            <a:cxnSpLocks/>
          </p:cNvCxnSpPr>
          <p:nvPr/>
        </p:nvCxnSpPr>
        <p:spPr>
          <a:xfrm flipH="1" flipV="1">
            <a:off x="10199899" y="375523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a:extLst>
              <a:ext uri="{FF2B5EF4-FFF2-40B4-BE49-F238E27FC236}">
                <a16:creationId xmlns:a16="http://schemas.microsoft.com/office/drawing/2014/main" id="{E4674A04-1E40-4369-89B3-E4723EECE31B}"/>
              </a:ext>
            </a:extLst>
          </p:cNvPr>
          <p:cNvCxnSpPr>
            <a:cxnSpLocks/>
          </p:cNvCxnSpPr>
          <p:nvPr/>
        </p:nvCxnSpPr>
        <p:spPr>
          <a:xfrm flipV="1">
            <a:off x="9942158" y="355631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a:extLst>
              <a:ext uri="{FF2B5EF4-FFF2-40B4-BE49-F238E27FC236}">
                <a16:creationId xmlns:a16="http://schemas.microsoft.com/office/drawing/2014/main" id="{354093DA-9E98-4745-9F0E-39A6C8818E4A}"/>
              </a:ext>
            </a:extLst>
          </p:cNvPr>
          <p:cNvCxnSpPr>
            <a:cxnSpLocks/>
          </p:cNvCxnSpPr>
          <p:nvPr/>
        </p:nvCxnSpPr>
        <p:spPr>
          <a:xfrm flipH="1" flipV="1">
            <a:off x="9946313" y="374651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26" name="Straight Connector 1125">
            <a:extLst>
              <a:ext uri="{FF2B5EF4-FFF2-40B4-BE49-F238E27FC236}">
                <a16:creationId xmlns:a16="http://schemas.microsoft.com/office/drawing/2014/main" id="{E37632D0-1426-43A2-91C3-118A15A280AF}"/>
              </a:ext>
            </a:extLst>
          </p:cNvPr>
          <p:cNvCxnSpPr>
            <a:cxnSpLocks/>
          </p:cNvCxnSpPr>
          <p:nvPr/>
        </p:nvCxnSpPr>
        <p:spPr>
          <a:xfrm flipH="1" flipV="1">
            <a:off x="10061078" y="317634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7" name="Straight Connector 1126">
            <a:extLst>
              <a:ext uri="{FF2B5EF4-FFF2-40B4-BE49-F238E27FC236}">
                <a16:creationId xmlns:a16="http://schemas.microsoft.com/office/drawing/2014/main" id="{DA018C47-63B6-4144-AC21-36635A7B4323}"/>
              </a:ext>
            </a:extLst>
          </p:cNvPr>
          <p:cNvCxnSpPr>
            <a:cxnSpLocks/>
          </p:cNvCxnSpPr>
          <p:nvPr/>
        </p:nvCxnSpPr>
        <p:spPr>
          <a:xfrm flipH="1" flipV="1">
            <a:off x="10193225" y="395566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28" name="Straight Connector 1127">
            <a:extLst>
              <a:ext uri="{FF2B5EF4-FFF2-40B4-BE49-F238E27FC236}">
                <a16:creationId xmlns:a16="http://schemas.microsoft.com/office/drawing/2014/main" id="{8BA8BACA-CE77-4477-8583-1DCA81B5CC9A}"/>
              </a:ext>
            </a:extLst>
          </p:cNvPr>
          <p:cNvCxnSpPr>
            <a:cxnSpLocks/>
          </p:cNvCxnSpPr>
          <p:nvPr/>
        </p:nvCxnSpPr>
        <p:spPr>
          <a:xfrm flipV="1">
            <a:off x="9917386" y="394159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29" name="Straight Connector 1128">
            <a:extLst>
              <a:ext uri="{FF2B5EF4-FFF2-40B4-BE49-F238E27FC236}">
                <a16:creationId xmlns:a16="http://schemas.microsoft.com/office/drawing/2014/main" id="{C5E705C2-79DD-4F92-A1E3-CB48A281F67B}"/>
              </a:ext>
            </a:extLst>
          </p:cNvPr>
          <p:cNvCxnSpPr>
            <a:cxnSpLocks/>
          </p:cNvCxnSpPr>
          <p:nvPr/>
        </p:nvCxnSpPr>
        <p:spPr>
          <a:xfrm flipV="1">
            <a:off x="9878368" y="394159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30" name="Straight Connector 1129">
            <a:extLst>
              <a:ext uri="{FF2B5EF4-FFF2-40B4-BE49-F238E27FC236}">
                <a16:creationId xmlns:a16="http://schemas.microsoft.com/office/drawing/2014/main" id="{EB4899E8-16F7-45D8-B6E5-62482A42DABF}"/>
              </a:ext>
            </a:extLst>
          </p:cNvPr>
          <p:cNvCxnSpPr>
            <a:cxnSpLocks/>
          </p:cNvCxnSpPr>
          <p:nvPr/>
        </p:nvCxnSpPr>
        <p:spPr>
          <a:xfrm flipH="1" flipV="1">
            <a:off x="10077708" y="317925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1130">
            <a:extLst>
              <a:ext uri="{FF2B5EF4-FFF2-40B4-BE49-F238E27FC236}">
                <a16:creationId xmlns:a16="http://schemas.microsoft.com/office/drawing/2014/main" id="{AEE712F8-2ED8-4B62-85BD-F8A8493AC5AB}"/>
              </a:ext>
            </a:extLst>
          </p:cNvPr>
          <p:cNvCxnSpPr>
            <a:cxnSpLocks/>
          </p:cNvCxnSpPr>
          <p:nvPr/>
        </p:nvCxnSpPr>
        <p:spPr>
          <a:xfrm flipH="1">
            <a:off x="9934856" y="317925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1131">
            <a:extLst>
              <a:ext uri="{FF2B5EF4-FFF2-40B4-BE49-F238E27FC236}">
                <a16:creationId xmlns:a16="http://schemas.microsoft.com/office/drawing/2014/main" id="{E9D493C2-4C2A-4595-B412-C95971F18EAF}"/>
              </a:ext>
            </a:extLst>
          </p:cNvPr>
          <p:cNvCxnSpPr>
            <a:cxnSpLocks/>
          </p:cNvCxnSpPr>
          <p:nvPr/>
        </p:nvCxnSpPr>
        <p:spPr>
          <a:xfrm flipH="1" flipV="1">
            <a:off x="10223237" y="320952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1132">
            <a:extLst>
              <a:ext uri="{FF2B5EF4-FFF2-40B4-BE49-F238E27FC236}">
                <a16:creationId xmlns:a16="http://schemas.microsoft.com/office/drawing/2014/main" id="{3E601D24-801D-4447-AABC-0C406843629B}"/>
              </a:ext>
            </a:extLst>
          </p:cNvPr>
          <p:cNvCxnSpPr>
            <a:cxnSpLocks/>
          </p:cNvCxnSpPr>
          <p:nvPr/>
        </p:nvCxnSpPr>
        <p:spPr>
          <a:xfrm>
            <a:off x="10383245" y="331786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CF0C4A7B-2C69-47DE-8A15-F78EE6D8E44A}"/>
              </a:ext>
            </a:extLst>
          </p:cNvPr>
          <p:cNvGrpSpPr/>
          <p:nvPr/>
        </p:nvGrpSpPr>
        <p:grpSpPr>
          <a:xfrm flipH="1">
            <a:off x="9957371" y="3057922"/>
            <a:ext cx="148586" cy="110527"/>
            <a:chOff x="10016985" y="3057922"/>
            <a:chExt cx="148586" cy="110527"/>
          </a:xfrm>
        </p:grpSpPr>
        <p:cxnSp>
          <p:nvCxnSpPr>
            <p:cNvPr id="1134" name="Straight Connector 1133">
              <a:extLst>
                <a:ext uri="{FF2B5EF4-FFF2-40B4-BE49-F238E27FC236}">
                  <a16:creationId xmlns:a16="http://schemas.microsoft.com/office/drawing/2014/main" id="{F81B9232-A781-47CF-8E1B-E8D5EFE90712}"/>
                </a:ext>
              </a:extLst>
            </p:cNvPr>
            <p:cNvCxnSpPr>
              <a:cxnSpLocks/>
            </p:cNvCxnSpPr>
            <p:nvPr/>
          </p:nvCxnSpPr>
          <p:spPr>
            <a:xfrm flipH="1" flipV="1">
              <a:off x="10031368"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35" name="Straight Connector 1134">
              <a:extLst>
                <a:ext uri="{FF2B5EF4-FFF2-40B4-BE49-F238E27FC236}">
                  <a16:creationId xmlns:a16="http://schemas.microsoft.com/office/drawing/2014/main" id="{A589D79D-1E71-4AAC-8D7F-30631D4EAF56}"/>
                </a:ext>
              </a:extLst>
            </p:cNvPr>
            <p:cNvCxnSpPr>
              <a:cxnSpLocks/>
            </p:cNvCxnSpPr>
            <p:nvPr/>
          </p:nvCxnSpPr>
          <p:spPr>
            <a:xfrm flipH="1" flipV="1">
              <a:off x="10034498"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09" name="Oval 1508">
              <a:extLst>
                <a:ext uri="{FF2B5EF4-FFF2-40B4-BE49-F238E27FC236}">
                  <a16:creationId xmlns:a16="http://schemas.microsoft.com/office/drawing/2014/main" id="{9D464949-FCC6-4B9F-8C36-D22200FF1A35}"/>
                </a:ext>
              </a:extLst>
            </p:cNvPr>
            <p:cNvSpPr/>
            <p:nvPr/>
          </p:nvSpPr>
          <p:spPr>
            <a:xfrm flipH="1">
              <a:off x="10016985"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0" name="Oval 1509">
              <a:extLst>
                <a:ext uri="{FF2B5EF4-FFF2-40B4-BE49-F238E27FC236}">
                  <a16:creationId xmlns:a16="http://schemas.microsoft.com/office/drawing/2014/main" id="{7774A40D-AC0F-455A-8A21-497E81763901}"/>
                </a:ext>
              </a:extLst>
            </p:cNvPr>
            <p:cNvSpPr/>
            <p:nvPr/>
          </p:nvSpPr>
          <p:spPr>
            <a:xfrm flipH="1">
              <a:off x="10152384"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511" name="Oval 1510">
            <a:extLst>
              <a:ext uri="{FF2B5EF4-FFF2-40B4-BE49-F238E27FC236}">
                <a16:creationId xmlns:a16="http://schemas.microsoft.com/office/drawing/2014/main" id="{4DBDE92B-730C-41F2-B122-4A7744440891}"/>
              </a:ext>
            </a:extLst>
          </p:cNvPr>
          <p:cNvSpPr/>
          <p:nvPr/>
        </p:nvSpPr>
        <p:spPr>
          <a:xfrm flipH="1">
            <a:off x="10210148" y="319602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2" name="Oval 1511">
            <a:extLst>
              <a:ext uri="{FF2B5EF4-FFF2-40B4-BE49-F238E27FC236}">
                <a16:creationId xmlns:a16="http://schemas.microsoft.com/office/drawing/2014/main" id="{F3EE6152-808C-4D1F-A138-71ECF29E2094}"/>
              </a:ext>
            </a:extLst>
          </p:cNvPr>
          <p:cNvSpPr/>
          <p:nvPr/>
        </p:nvSpPr>
        <p:spPr>
          <a:xfrm flipH="1">
            <a:off x="10367127" y="331032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3" name="Oval 1512">
            <a:extLst>
              <a:ext uri="{FF2B5EF4-FFF2-40B4-BE49-F238E27FC236}">
                <a16:creationId xmlns:a16="http://schemas.microsoft.com/office/drawing/2014/main" id="{5056A096-F3CC-4593-942F-E903266A0965}"/>
              </a:ext>
            </a:extLst>
          </p:cNvPr>
          <p:cNvSpPr/>
          <p:nvPr/>
        </p:nvSpPr>
        <p:spPr>
          <a:xfrm flipH="1">
            <a:off x="10498738" y="339921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4" name="Oval 1513">
            <a:extLst>
              <a:ext uri="{FF2B5EF4-FFF2-40B4-BE49-F238E27FC236}">
                <a16:creationId xmlns:a16="http://schemas.microsoft.com/office/drawing/2014/main" id="{B2B85A50-DD12-48C4-BDDA-A302E4C099C7}"/>
              </a:ext>
            </a:extLst>
          </p:cNvPr>
          <p:cNvSpPr/>
          <p:nvPr/>
        </p:nvSpPr>
        <p:spPr>
          <a:xfrm flipH="1">
            <a:off x="10060035"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5" name="Oval 1514">
            <a:extLst>
              <a:ext uri="{FF2B5EF4-FFF2-40B4-BE49-F238E27FC236}">
                <a16:creationId xmlns:a16="http://schemas.microsoft.com/office/drawing/2014/main" id="{28B1EE5D-4C62-451F-BB7D-0D4B71EE4562}"/>
              </a:ext>
            </a:extLst>
          </p:cNvPr>
          <p:cNvSpPr/>
          <p:nvPr/>
        </p:nvSpPr>
        <p:spPr>
          <a:xfrm flipH="1">
            <a:off x="10047731" y="352324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6" name="Oval 1515">
            <a:extLst>
              <a:ext uri="{FF2B5EF4-FFF2-40B4-BE49-F238E27FC236}">
                <a16:creationId xmlns:a16="http://schemas.microsoft.com/office/drawing/2014/main" id="{F9BA3BBF-8A6A-4244-9EE5-7F9BE9273D99}"/>
              </a:ext>
            </a:extLst>
          </p:cNvPr>
          <p:cNvSpPr/>
          <p:nvPr/>
        </p:nvSpPr>
        <p:spPr>
          <a:xfrm flipH="1">
            <a:off x="9967475" y="353745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7" name="Oval 1516">
            <a:extLst>
              <a:ext uri="{FF2B5EF4-FFF2-40B4-BE49-F238E27FC236}">
                <a16:creationId xmlns:a16="http://schemas.microsoft.com/office/drawing/2014/main" id="{550DC6CF-E176-4FFB-A6C9-5AE3DB51A17E}"/>
              </a:ext>
            </a:extLst>
          </p:cNvPr>
          <p:cNvSpPr/>
          <p:nvPr/>
        </p:nvSpPr>
        <p:spPr>
          <a:xfrm flipH="1">
            <a:off x="10175707" y="354093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8" name="Oval 1517">
            <a:extLst>
              <a:ext uri="{FF2B5EF4-FFF2-40B4-BE49-F238E27FC236}">
                <a16:creationId xmlns:a16="http://schemas.microsoft.com/office/drawing/2014/main" id="{7010B9C4-20EC-422A-8630-56B199946035}"/>
              </a:ext>
            </a:extLst>
          </p:cNvPr>
          <p:cNvSpPr/>
          <p:nvPr/>
        </p:nvSpPr>
        <p:spPr>
          <a:xfrm flipH="1">
            <a:off x="9927716" y="373276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19" name="Oval 1518">
            <a:extLst>
              <a:ext uri="{FF2B5EF4-FFF2-40B4-BE49-F238E27FC236}">
                <a16:creationId xmlns:a16="http://schemas.microsoft.com/office/drawing/2014/main" id="{3845D46D-1229-4EEB-9EC1-23BF6B33C3FF}"/>
              </a:ext>
            </a:extLst>
          </p:cNvPr>
          <p:cNvSpPr/>
          <p:nvPr/>
        </p:nvSpPr>
        <p:spPr>
          <a:xfrm flipH="1">
            <a:off x="10201634" y="374148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0" name="Oval 1519">
            <a:extLst>
              <a:ext uri="{FF2B5EF4-FFF2-40B4-BE49-F238E27FC236}">
                <a16:creationId xmlns:a16="http://schemas.microsoft.com/office/drawing/2014/main" id="{CEA0307A-FE77-4673-9B44-68360E5D16B1}"/>
              </a:ext>
            </a:extLst>
          </p:cNvPr>
          <p:cNvSpPr/>
          <p:nvPr/>
        </p:nvSpPr>
        <p:spPr>
          <a:xfrm flipH="1">
            <a:off x="9942357" y="39296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1" name="Oval 1520">
            <a:extLst>
              <a:ext uri="{FF2B5EF4-FFF2-40B4-BE49-F238E27FC236}">
                <a16:creationId xmlns:a16="http://schemas.microsoft.com/office/drawing/2014/main" id="{5B3F9A90-EFCE-4460-AB08-EB664FC81D20}"/>
              </a:ext>
            </a:extLst>
          </p:cNvPr>
          <p:cNvSpPr/>
          <p:nvPr/>
        </p:nvSpPr>
        <p:spPr>
          <a:xfrm flipH="1">
            <a:off x="9864430" y="398441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2" name="Oval 1521">
            <a:extLst>
              <a:ext uri="{FF2B5EF4-FFF2-40B4-BE49-F238E27FC236}">
                <a16:creationId xmlns:a16="http://schemas.microsoft.com/office/drawing/2014/main" id="{4D89BB0D-B672-4E6E-B722-781C2A43E2C4}"/>
              </a:ext>
            </a:extLst>
          </p:cNvPr>
          <p:cNvSpPr/>
          <p:nvPr/>
        </p:nvSpPr>
        <p:spPr>
          <a:xfrm flipH="1">
            <a:off x="9911052" y="402009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3" name="Oval 1522">
            <a:extLst>
              <a:ext uri="{FF2B5EF4-FFF2-40B4-BE49-F238E27FC236}">
                <a16:creationId xmlns:a16="http://schemas.microsoft.com/office/drawing/2014/main" id="{B19C82C2-2E42-4B82-974D-5B70D7A80B78}"/>
              </a:ext>
            </a:extLst>
          </p:cNvPr>
          <p:cNvSpPr/>
          <p:nvPr/>
        </p:nvSpPr>
        <p:spPr>
          <a:xfrm flipH="1">
            <a:off x="10199200" y="394449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4" name="Oval 1523">
            <a:extLst>
              <a:ext uri="{FF2B5EF4-FFF2-40B4-BE49-F238E27FC236}">
                <a16:creationId xmlns:a16="http://schemas.microsoft.com/office/drawing/2014/main" id="{ACFBA173-836D-4A23-A323-CFBEA5EAB0A6}"/>
              </a:ext>
            </a:extLst>
          </p:cNvPr>
          <p:cNvSpPr/>
          <p:nvPr/>
        </p:nvSpPr>
        <p:spPr>
          <a:xfrm flipH="1">
            <a:off x="10236198" y="401156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5" name="Oval 1524">
            <a:extLst>
              <a:ext uri="{FF2B5EF4-FFF2-40B4-BE49-F238E27FC236}">
                <a16:creationId xmlns:a16="http://schemas.microsoft.com/office/drawing/2014/main" id="{5ACA78FD-8FD8-487D-92EA-D48FD49AB3A0}"/>
              </a:ext>
            </a:extLst>
          </p:cNvPr>
          <p:cNvSpPr/>
          <p:nvPr/>
        </p:nvSpPr>
        <p:spPr>
          <a:xfrm flipH="1">
            <a:off x="10194497" y="401892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526" name="Straight Connector 1525">
            <a:extLst>
              <a:ext uri="{FF2B5EF4-FFF2-40B4-BE49-F238E27FC236}">
                <a16:creationId xmlns:a16="http://schemas.microsoft.com/office/drawing/2014/main" id="{BF3A2997-1959-47FB-ADD0-D10D5E74886A}"/>
              </a:ext>
            </a:extLst>
          </p:cNvPr>
          <p:cNvCxnSpPr>
            <a:cxnSpLocks/>
          </p:cNvCxnSpPr>
          <p:nvPr/>
        </p:nvCxnSpPr>
        <p:spPr>
          <a:xfrm flipH="1">
            <a:off x="9901638" y="318739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27" name="Straight Connector 1526">
            <a:extLst>
              <a:ext uri="{FF2B5EF4-FFF2-40B4-BE49-F238E27FC236}">
                <a16:creationId xmlns:a16="http://schemas.microsoft.com/office/drawing/2014/main" id="{D90AB2DD-4B81-4643-8887-211CA00FE72D}"/>
              </a:ext>
            </a:extLst>
          </p:cNvPr>
          <p:cNvCxnSpPr>
            <a:cxnSpLocks/>
          </p:cNvCxnSpPr>
          <p:nvPr/>
        </p:nvCxnSpPr>
        <p:spPr>
          <a:xfrm flipH="1">
            <a:off x="9888539" y="335527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528" name="Oval 1527">
            <a:extLst>
              <a:ext uri="{FF2B5EF4-FFF2-40B4-BE49-F238E27FC236}">
                <a16:creationId xmlns:a16="http://schemas.microsoft.com/office/drawing/2014/main" id="{EC283424-814D-4994-AE45-1A72067DC3F2}"/>
              </a:ext>
            </a:extLst>
          </p:cNvPr>
          <p:cNvSpPr/>
          <p:nvPr/>
        </p:nvSpPr>
        <p:spPr>
          <a:xfrm flipH="1">
            <a:off x="9888539" y="334408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29" name="Oval 1528">
            <a:extLst>
              <a:ext uri="{FF2B5EF4-FFF2-40B4-BE49-F238E27FC236}">
                <a16:creationId xmlns:a16="http://schemas.microsoft.com/office/drawing/2014/main" id="{BD57B4F5-7149-45D1-9216-8D12298D8FFE}"/>
              </a:ext>
            </a:extLst>
          </p:cNvPr>
          <p:cNvSpPr/>
          <p:nvPr/>
        </p:nvSpPr>
        <p:spPr>
          <a:xfrm flipH="1">
            <a:off x="9872921" y="351797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0" name="Oval 1529">
            <a:extLst>
              <a:ext uri="{FF2B5EF4-FFF2-40B4-BE49-F238E27FC236}">
                <a16:creationId xmlns:a16="http://schemas.microsoft.com/office/drawing/2014/main" id="{536AA85A-2EAC-4184-ADF6-A08465570E26}"/>
              </a:ext>
            </a:extLst>
          </p:cNvPr>
          <p:cNvSpPr/>
          <p:nvPr/>
        </p:nvSpPr>
        <p:spPr>
          <a:xfrm flipH="1">
            <a:off x="9907705" y="317794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32" name="Freeform: Shape 1531">
            <a:extLst>
              <a:ext uri="{FF2B5EF4-FFF2-40B4-BE49-F238E27FC236}">
                <a16:creationId xmlns:a16="http://schemas.microsoft.com/office/drawing/2014/main" id="{393C7AC6-D53C-457F-9EAD-85258B590F36}"/>
              </a:ext>
            </a:extLst>
          </p:cNvPr>
          <p:cNvSpPr/>
          <p:nvPr/>
        </p:nvSpPr>
        <p:spPr>
          <a:xfrm rot="3031979" flipV="1">
            <a:off x="10399425" y="3383209"/>
            <a:ext cx="48877" cy="227615"/>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1541" name="Group 1540">
            <a:extLst>
              <a:ext uri="{FF2B5EF4-FFF2-40B4-BE49-F238E27FC236}">
                <a16:creationId xmlns:a16="http://schemas.microsoft.com/office/drawing/2014/main" id="{590DAA78-822C-47F2-8FE2-6F252922FD02}"/>
              </a:ext>
            </a:extLst>
          </p:cNvPr>
          <p:cNvGrpSpPr/>
          <p:nvPr/>
        </p:nvGrpSpPr>
        <p:grpSpPr>
          <a:xfrm flipH="1">
            <a:off x="7677863" y="3057922"/>
            <a:ext cx="148586" cy="121377"/>
            <a:chOff x="6801486" y="3057922"/>
            <a:chExt cx="148586" cy="121377"/>
          </a:xfrm>
        </p:grpSpPr>
        <p:cxnSp>
          <p:nvCxnSpPr>
            <p:cNvPr id="1542" name="Straight Connector 1541">
              <a:extLst>
                <a:ext uri="{FF2B5EF4-FFF2-40B4-BE49-F238E27FC236}">
                  <a16:creationId xmlns:a16="http://schemas.microsoft.com/office/drawing/2014/main" id="{BFB77D29-441B-49BE-A250-FA6A79CAD35F}"/>
                </a:ext>
              </a:extLst>
            </p:cNvPr>
            <p:cNvCxnSpPr>
              <a:cxnSpLocks/>
            </p:cNvCxnSpPr>
            <p:nvPr/>
          </p:nvCxnSpPr>
          <p:spPr>
            <a:xfrm flipH="1" flipV="1">
              <a:off x="6815869" y="307359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43" name="Straight Connector 1542">
              <a:extLst>
                <a:ext uri="{FF2B5EF4-FFF2-40B4-BE49-F238E27FC236}">
                  <a16:creationId xmlns:a16="http://schemas.microsoft.com/office/drawing/2014/main" id="{EE18363A-2AD9-4C73-9B9C-2B4426F79AD5}"/>
                </a:ext>
              </a:extLst>
            </p:cNvPr>
            <p:cNvCxnSpPr>
              <a:cxnSpLocks/>
            </p:cNvCxnSpPr>
            <p:nvPr/>
          </p:nvCxnSpPr>
          <p:spPr>
            <a:xfrm flipH="1" flipV="1">
              <a:off x="6818999" y="306451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4" name="Oval 1543">
              <a:extLst>
                <a:ext uri="{FF2B5EF4-FFF2-40B4-BE49-F238E27FC236}">
                  <a16:creationId xmlns:a16="http://schemas.microsoft.com/office/drawing/2014/main" id="{B968A9D7-3D94-4AAA-A589-FB28D91E8506}"/>
                </a:ext>
              </a:extLst>
            </p:cNvPr>
            <p:cNvSpPr/>
            <p:nvPr/>
          </p:nvSpPr>
          <p:spPr>
            <a:xfrm flipH="1">
              <a:off x="6801486" y="305792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5" name="Oval 1544">
              <a:extLst>
                <a:ext uri="{FF2B5EF4-FFF2-40B4-BE49-F238E27FC236}">
                  <a16:creationId xmlns:a16="http://schemas.microsoft.com/office/drawing/2014/main" id="{AEDF7F14-B3C2-4D4E-B0B7-06B1EB1C1407}"/>
                </a:ext>
              </a:extLst>
            </p:cNvPr>
            <p:cNvSpPr/>
            <p:nvPr/>
          </p:nvSpPr>
          <p:spPr>
            <a:xfrm flipH="1">
              <a:off x="6936885" y="307664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46" name="Oval 1545">
              <a:extLst>
                <a:ext uri="{FF2B5EF4-FFF2-40B4-BE49-F238E27FC236}">
                  <a16:creationId xmlns:a16="http://schemas.microsoft.com/office/drawing/2014/main" id="{323BC1EE-CDFF-483E-B08B-B6E4543058B7}"/>
                </a:ext>
              </a:extLst>
            </p:cNvPr>
            <p:cNvSpPr/>
            <p:nvPr/>
          </p:nvSpPr>
          <p:spPr>
            <a:xfrm flipH="1">
              <a:off x="6844536" y="316611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1599739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AD4CB-DF9C-4D90-97D1-66A0149B84C8}"/>
              </a:ext>
            </a:extLst>
          </p:cNvPr>
          <p:cNvSpPr>
            <a:spLocks noGrp="1"/>
          </p:cNvSpPr>
          <p:nvPr>
            <p:ph type="body" idx="1"/>
          </p:nvPr>
        </p:nvSpPr>
        <p:spPr/>
        <p:txBody>
          <a:bodyPr/>
          <a:lstStyle/>
          <a:p>
            <a:endParaRPr lang="de-CH"/>
          </a:p>
        </p:txBody>
      </p:sp>
      <p:sp>
        <p:nvSpPr>
          <p:cNvPr id="3" name="Title 2">
            <a:extLst>
              <a:ext uri="{FF2B5EF4-FFF2-40B4-BE49-F238E27FC236}">
                <a16:creationId xmlns:a16="http://schemas.microsoft.com/office/drawing/2014/main" id="{86AE2B8C-55EB-4CD4-999E-E798FBBE2E1A}"/>
              </a:ext>
            </a:extLst>
          </p:cNvPr>
          <p:cNvSpPr>
            <a:spLocks noGrp="1"/>
          </p:cNvSpPr>
          <p:nvPr>
            <p:ph type="title"/>
          </p:nvPr>
        </p:nvSpPr>
        <p:spPr/>
        <p:txBody>
          <a:bodyPr>
            <a:normAutofit fontScale="90000"/>
          </a:bodyPr>
          <a:lstStyle/>
          <a:p>
            <a:endParaRPr lang="de-CH"/>
          </a:p>
        </p:txBody>
      </p:sp>
      <p:sp>
        <p:nvSpPr>
          <p:cNvPr id="4" name="Footer Placeholder 3">
            <a:extLst>
              <a:ext uri="{FF2B5EF4-FFF2-40B4-BE49-F238E27FC236}">
                <a16:creationId xmlns:a16="http://schemas.microsoft.com/office/drawing/2014/main" id="{4E5E2409-FA04-4018-90C6-D422227F3E71}"/>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F588D738-F38F-44AA-8DC5-1A2E3BD491A2}"/>
              </a:ext>
            </a:extLst>
          </p:cNvPr>
          <p:cNvSpPr>
            <a:spLocks noGrp="1"/>
          </p:cNvSpPr>
          <p:nvPr>
            <p:ph type="sldNum" sz="quarter" idx="12"/>
          </p:nvPr>
        </p:nvSpPr>
        <p:spPr/>
        <p:txBody>
          <a:bodyPr/>
          <a:lstStyle/>
          <a:p>
            <a:fld id="{0D3FE423-99AA-8A44-92E3-1EA415DCE0E9}" type="slidenum">
              <a:rPr lang="en-US" smtClean="0"/>
              <a:pPr/>
              <a:t>39</a:t>
            </a:fld>
            <a:endParaRPr lang="en-US" dirty="0"/>
          </a:p>
        </p:txBody>
      </p:sp>
      <p:pic>
        <p:nvPicPr>
          <p:cNvPr id="7" name="Picture 6">
            <a:extLst>
              <a:ext uri="{FF2B5EF4-FFF2-40B4-BE49-F238E27FC236}">
                <a16:creationId xmlns:a16="http://schemas.microsoft.com/office/drawing/2014/main" id="{B0937A50-5788-4F1C-99C3-EBFED3EDAAC9}"/>
              </a:ext>
            </a:extLst>
          </p:cNvPr>
          <p:cNvPicPr>
            <a:picLocks noChangeAspect="1"/>
          </p:cNvPicPr>
          <p:nvPr/>
        </p:nvPicPr>
        <p:blipFill rotWithShape="1">
          <a:blip r:embed="rId2"/>
          <a:srcRect t="15652"/>
          <a:stretch/>
        </p:blipFill>
        <p:spPr>
          <a:xfrm>
            <a:off x="0" y="0"/>
            <a:ext cx="12192000" cy="6858000"/>
          </a:xfrm>
          <a:prstGeom prst="rect">
            <a:avLst/>
          </a:prstGeom>
        </p:spPr>
      </p:pic>
    </p:spTree>
    <p:extLst>
      <p:ext uri="{BB962C8B-B14F-4D97-AF65-F5344CB8AC3E}">
        <p14:creationId xmlns:p14="http://schemas.microsoft.com/office/powerpoint/2010/main" val="1072574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OF GESTURE 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RECOGNITION USE CASES</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6" name="Picture 5" descr="global-gesture-recognition-market-report-published-by-variant-market-research-1-638.jpg"/>
          <p:cNvPicPr>
            <a:picLocks noChangeAspect="1"/>
          </p:cNvPicPr>
          <p:nvPr/>
        </p:nvPicPr>
        <p:blipFill rotWithShape="1">
          <a:blip r:embed="rId3">
            <a:extLst>
              <a:ext uri="{28A0092B-C50C-407E-A947-70E740481C1C}">
                <a14:useLocalDpi xmlns:a14="http://schemas.microsoft.com/office/drawing/2010/main" val="0"/>
              </a:ext>
            </a:extLst>
          </a:blip>
          <a:srcRect l="12711" t="35897" r="13071" b="28946"/>
          <a:stretch/>
        </p:blipFill>
        <p:spPr>
          <a:xfrm>
            <a:off x="7645203" y="3015846"/>
            <a:ext cx="4081265" cy="2502875"/>
          </a:xfrm>
          <a:prstGeom prst="rect">
            <a:avLst/>
          </a:prstGeom>
        </p:spPr>
      </p:pic>
      <p:pic>
        <p:nvPicPr>
          <p:cNvPr id="3" name="Picture 2" descr="gesture_car.jpg"/>
          <p:cNvPicPr>
            <a:picLocks noChangeAspect="1"/>
          </p:cNvPicPr>
          <p:nvPr/>
        </p:nvPicPr>
        <p:blipFill rotWithShape="1">
          <a:blip r:embed="rId4">
            <a:extLst>
              <a:ext uri="{28A0092B-C50C-407E-A947-70E740481C1C}">
                <a14:useLocalDpi xmlns:a14="http://schemas.microsoft.com/office/drawing/2010/main" val="0"/>
              </a:ext>
            </a:extLst>
          </a:blip>
          <a:srcRect r="6608"/>
          <a:stretch/>
        </p:blipFill>
        <p:spPr>
          <a:xfrm>
            <a:off x="532112" y="2191547"/>
            <a:ext cx="2818129" cy="1941195"/>
          </a:xfrm>
          <a:prstGeom prst="rect">
            <a:avLst/>
          </a:prstGeom>
        </p:spPr>
      </p:pic>
      <p:pic>
        <p:nvPicPr>
          <p:cNvPr id="4" name="Picture 3" descr="gesture_game.jpg"/>
          <p:cNvPicPr>
            <a:picLocks noChangeAspect="1"/>
          </p:cNvPicPr>
          <p:nvPr/>
        </p:nvPicPr>
        <p:blipFill rotWithShape="1">
          <a:blip r:embed="rId5">
            <a:extLst>
              <a:ext uri="{28A0092B-C50C-407E-A947-70E740481C1C}">
                <a14:useLocalDpi xmlns:a14="http://schemas.microsoft.com/office/drawing/2010/main" val="0"/>
              </a:ext>
            </a:extLst>
          </a:blip>
          <a:srcRect b="4717"/>
          <a:stretch/>
        </p:blipFill>
        <p:spPr>
          <a:xfrm>
            <a:off x="452737" y="4702794"/>
            <a:ext cx="2976879" cy="1595519"/>
          </a:xfrm>
          <a:prstGeom prst="rect">
            <a:avLst/>
          </a:prstGeom>
        </p:spPr>
      </p:pic>
      <p:pic>
        <p:nvPicPr>
          <p:cNvPr id="7" name="Picture 6" descr="gesture_medici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517" y="4704234"/>
            <a:ext cx="2843999" cy="1592639"/>
          </a:xfrm>
          <a:prstGeom prst="rect">
            <a:avLst/>
          </a:prstGeom>
        </p:spPr>
      </p:pic>
      <p:sp>
        <p:nvSpPr>
          <p:cNvPr id="2" name="TextBox 1"/>
          <p:cNvSpPr txBox="1"/>
          <p:nvPr/>
        </p:nvSpPr>
        <p:spPr>
          <a:xfrm>
            <a:off x="477053" y="957900"/>
            <a:ext cx="6580515" cy="95410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Gesture recognition technology can be integrated in perceptual user interfaces.</a:t>
            </a:r>
          </a:p>
          <a:p>
            <a:endParaRPr lang="en-GB" sz="14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It can refer to any non-verbal communication that is intended to communicate a specific massage.</a:t>
            </a:r>
            <a:endParaRPr lang="en-US" sz="1400" dirty="0">
              <a:solidFill>
                <a:schemeClr val="accent5"/>
              </a:solidFill>
              <a:latin typeface="Bahnschrift Light" panose="020B0502040204020203" pitchFamily="34" charset="0"/>
            </a:endParaRPr>
          </a:p>
        </p:txBody>
      </p:sp>
      <p:pic>
        <p:nvPicPr>
          <p:cNvPr id="11" name="Picture 10" descr="gesture_media.jpg"/>
          <p:cNvPicPr>
            <a:picLocks noChangeAspect="1"/>
          </p:cNvPicPr>
          <p:nvPr/>
        </p:nvPicPr>
        <p:blipFill rotWithShape="1">
          <a:blip r:embed="rId7">
            <a:extLst>
              <a:ext uri="{28A0092B-C50C-407E-A947-70E740481C1C}">
                <a14:useLocalDpi xmlns:a14="http://schemas.microsoft.com/office/drawing/2010/main" val="0"/>
              </a:ext>
            </a:extLst>
          </a:blip>
          <a:srcRect t="-1" b="109"/>
          <a:stretch/>
        </p:blipFill>
        <p:spPr>
          <a:xfrm>
            <a:off x="4187516" y="2189832"/>
            <a:ext cx="2844000" cy="1944625"/>
          </a:xfrm>
          <a:prstGeom prst="rect">
            <a:avLst/>
          </a:prstGeom>
        </p:spPr>
      </p:pic>
      <p:sp>
        <p:nvSpPr>
          <p:cNvPr id="12" name="TextBox 11"/>
          <p:cNvSpPr txBox="1"/>
          <p:nvPr/>
        </p:nvSpPr>
        <p:spPr>
          <a:xfrm>
            <a:off x="479720"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Car onboard system</a:t>
            </a:r>
          </a:p>
        </p:txBody>
      </p:sp>
      <p:sp>
        <p:nvSpPr>
          <p:cNvPr id="13" name="TextBox 12"/>
          <p:cNvSpPr txBox="1"/>
          <p:nvPr/>
        </p:nvSpPr>
        <p:spPr>
          <a:xfrm>
            <a:off x="4213648" y="4125863"/>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Media use</a:t>
            </a:r>
          </a:p>
        </p:txBody>
      </p:sp>
      <p:sp>
        <p:nvSpPr>
          <p:cNvPr id="14" name="TextBox 13"/>
          <p:cNvSpPr txBox="1"/>
          <p:nvPr/>
        </p:nvSpPr>
        <p:spPr>
          <a:xfrm>
            <a:off x="479720"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Gaming</a:t>
            </a:r>
          </a:p>
        </p:txBody>
      </p:sp>
      <p:sp>
        <p:nvSpPr>
          <p:cNvPr id="15" name="TextBox 14"/>
          <p:cNvSpPr txBox="1"/>
          <p:nvPr/>
        </p:nvSpPr>
        <p:spPr>
          <a:xfrm>
            <a:off x="4213648" y="6282407"/>
            <a:ext cx="2143162" cy="307777"/>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Medicine</a:t>
            </a:r>
          </a:p>
        </p:txBody>
      </p:sp>
      <p:sp>
        <p:nvSpPr>
          <p:cNvPr id="16" name="TextBox 15"/>
          <p:cNvSpPr txBox="1"/>
          <p:nvPr/>
        </p:nvSpPr>
        <p:spPr>
          <a:xfrm>
            <a:off x="7745876" y="2438515"/>
            <a:ext cx="4178313" cy="523220"/>
          </a:xfrm>
          <a:prstGeom prst="rect">
            <a:avLst/>
          </a:prstGeom>
          <a:noFill/>
        </p:spPr>
        <p:txBody>
          <a:bodyPr wrap="square" rtlCol="0">
            <a:spAutoFit/>
          </a:bodyPr>
          <a:lstStyle/>
          <a:p>
            <a:r>
              <a:rPr lang="en-US" sz="1400" dirty="0">
                <a:solidFill>
                  <a:schemeClr val="accent5"/>
                </a:solidFill>
                <a:latin typeface="Bahnschrift Light" panose="020B0502040204020203" pitchFamily="34" charset="0"/>
              </a:rPr>
              <a:t>The global gesture recognition market is estimated to triple by 2024.</a:t>
            </a:r>
          </a:p>
        </p:txBody>
      </p:sp>
    </p:spTree>
    <p:extLst>
      <p:ext uri="{BB962C8B-B14F-4D97-AF65-F5344CB8AC3E}">
        <p14:creationId xmlns:p14="http://schemas.microsoft.com/office/powerpoint/2010/main" val="95541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 (STATIC)</a:t>
            </a:r>
            <a:br>
              <a:rPr lang="en-GB" sz="2340" dirty="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01" name="Google Shape;901;p53"/>
          <p:cNvSpPr txBox="1"/>
          <p:nvPr/>
        </p:nvSpPr>
        <p:spPr>
          <a:xfrm>
            <a:off x="325119" y="1227206"/>
            <a:ext cx="6092615"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dirty="0">
                <a:solidFill>
                  <a:schemeClr val="accent5"/>
                </a:solidFill>
                <a:latin typeface="Bahnschrift Light" panose="020B0502040204020203" pitchFamily="34" charset="0"/>
              </a:rPr>
              <a:t>P</a:t>
            </a:r>
            <a:r>
              <a:rPr lang="en-GB" sz="1800" dirty="0">
                <a:solidFill>
                  <a:schemeClr val="accent5"/>
                </a:solidFill>
                <a:latin typeface="Bahnschrift Light" panose="020B0502040204020203" pitchFamily="34" charset="0"/>
                <a:sym typeface="Arial"/>
              </a:rPr>
              <a:t>ostures is an image consist of x/y  coordinates of human body joints. </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R="0" lvl="0" algn="l" rtl="0">
              <a:spcBef>
                <a:spcPts val="0"/>
              </a:spcBef>
              <a:spcAft>
                <a:spcPts val="0"/>
              </a:spcAft>
            </a:pPr>
            <a:r>
              <a:rPr lang="en-GB" sz="1800" dirty="0">
                <a:solidFill>
                  <a:schemeClr val="accent5"/>
                </a:solidFill>
                <a:latin typeface="Bahnschrift Light" panose="020B0502040204020203" pitchFamily="34" charset="0"/>
                <a:sym typeface="Arial"/>
              </a:rPr>
              <a:t>Since a posture is static it is simple to handle and live predictions are faster. A posture can be used as simple command in </a:t>
            </a:r>
            <a:r>
              <a:rPr lang="en-GB" sz="1800" dirty="0">
                <a:solidFill>
                  <a:schemeClr val="accent5"/>
                </a:solidFill>
                <a:latin typeface="Bahnschrift Light" panose="020B0502040204020203" pitchFamily="34" charset="0"/>
              </a:rPr>
              <a:t>perceptual</a:t>
            </a:r>
            <a:r>
              <a:rPr lang="en-GB" sz="1800" dirty="0">
                <a:solidFill>
                  <a:schemeClr val="accent5"/>
                </a:solidFill>
                <a:latin typeface="Bahnschrift Light" panose="020B0502040204020203" pitchFamily="34" charset="0"/>
                <a:sym typeface="Arial"/>
              </a:rPr>
              <a:t> user interfaces. </a:t>
            </a:r>
            <a:endParaRPr lang="en-GB" sz="1800" dirty="0">
              <a:solidFill>
                <a:schemeClr val="accent5"/>
              </a:solidFill>
              <a:latin typeface="Bahnschrift Light" panose="020B0502040204020203" pitchFamily="34" charset="0"/>
            </a:endParaRPr>
          </a:p>
          <a:p>
            <a:pPr marL="285750" marR="0" lvl="0" indent="-285750" algn="l" rtl="0">
              <a:spcBef>
                <a:spcPts val="0"/>
              </a:spcBef>
              <a:spcAft>
                <a:spcPts val="0"/>
              </a:spcAft>
              <a:buFontTx/>
              <a:buChar char="-"/>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endParaRPr>
          </a:p>
          <a:p>
            <a:pPr marL="0" marR="0" lvl="0" indent="0" algn="l" rtl="0">
              <a:spcBef>
                <a:spcPts val="0"/>
              </a:spcBef>
              <a:spcAft>
                <a:spcPts val="0"/>
              </a:spcAft>
              <a:buNone/>
            </a:pPr>
            <a:endParaRPr lang="en-GB" sz="1800" b="1" dirty="0">
              <a:solidFill>
                <a:schemeClr val="accent5"/>
              </a:solidFill>
              <a:latin typeface="Bahnschrift Light" panose="020B0502040204020203" pitchFamily="34" charset="0"/>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98" y="1183528"/>
            <a:ext cx="4152027" cy="4696555"/>
          </a:xfrm>
          <a:prstGeom prst="rect">
            <a:avLst/>
          </a:prstGeom>
        </p:spPr>
      </p:pic>
      <p:grpSp>
        <p:nvGrpSpPr>
          <p:cNvPr id="2" name="Group 1"/>
          <p:cNvGrpSpPr/>
          <p:nvPr/>
        </p:nvGrpSpPr>
        <p:grpSpPr>
          <a:xfrm>
            <a:off x="858316" y="3356170"/>
            <a:ext cx="4732346" cy="2316612"/>
            <a:chOff x="858316" y="3356170"/>
            <a:chExt cx="4732346" cy="2316612"/>
          </a:xfrm>
        </p:grpSpPr>
        <p:sp>
          <p:nvSpPr>
            <p:cNvPr id="532" name="Google Shape;532;p53"/>
            <p:cNvSpPr txBox="1"/>
            <p:nvPr/>
          </p:nvSpPr>
          <p:spPr>
            <a:xfrm>
              <a:off x="858316" y="5420782"/>
              <a:ext cx="1097777"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Label = right</a:t>
              </a:r>
              <a:endParaRPr dirty="0">
                <a:solidFill>
                  <a:schemeClr val="bg2"/>
                </a:solidFill>
                <a:latin typeface="Bahnschrift Light" panose="020B0502040204020203" pitchFamily="34" charset="0"/>
              </a:endParaRPr>
            </a:p>
          </p:txBody>
        </p:sp>
        <p:sp>
          <p:nvSpPr>
            <p:cNvPr id="342" name="Google Shape;532;p53"/>
            <p:cNvSpPr txBox="1"/>
            <p:nvPr/>
          </p:nvSpPr>
          <p:spPr>
            <a:xfrm>
              <a:off x="3020182" y="5420782"/>
              <a:ext cx="2570480"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a:solidFill>
                    <a:schemeClr val="bg2"/>
                  </a:solidFill>
                  <a:latin typeface="Bahnschrift Light" panose="020B0502040204020203" pitchFamily="34" charset="0"/>
                  <a:sym typeface="Arial"/>
                </a:rPr>
                <a:t>features = </a:t>
              </a:r>
              <a:r>
                <a:rPr lang="en-GB" sz="1200" dirty="0">
                  <a:solidFill>
                    <a:schemeClr val="bg2"/>
                  </a:solidFill>
                  <a:latin typeface="Bahnschrift Light" panose="020B0502040204020203" pitchFamily="34" charset="0"/>
                </a:rPr>
                <a:t>x</a:t>
              </a:r>
              <a:r>
                <a:rPr lang="en-GB" sz="1200" baseline="-25000" dirty="0">
                  <a:solidFill>
                    <a:schemeClr val="bg2"/>
                  </a:solidFill>
                  <a:latin typeface="Bahnschrift Light" panose="020B0502040204020203" pitchFamily="34" charset="0"/>
                </a:rPr>
                <a:t>i </a:t>
              </a:r>
              <a:r>
                <a:rPr lang="en-GB" sz="1200" dirty="0">
                  <a:solidFill>
                    <a:schemeClr val="bg2"/>
                  </a:solidFill>
                  <a:latin typeface="Bahnschrift Light" panose="020B0502040204020203" pitchFamily="34" charset="0"/>
                  <a:sym typeface="Arial"/>
                </a:rPr>
                <a:t>,</a:t>
              </a:r>
              <a:r>
                <a:rPr lang="en-GB" sz="1200" dirty="0" err="1">
                  <a:solidFill>
                    <a:schemeClr val="bg2"/>
                  </a:solidFill>
                  <a:latin typeface="Bahnschrift Light" panose="020B0502040204020203" pitchFamily="34" charset="0"/>
                  <a:sym typeface="Arial"/>
                </a:rPr>
                <a:t>y</a:t>
              </a:r>
              <a:r>
                <a:rPr lang="en-GB" sz="1200" baseline="-250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a:t>
              </a:r>
              <a:r>
                <a:rPr lang="en-GB" sz="1200" dirty="0" err="1">
                  <a:solidFill>
                    <a:schemeClr val="bg2"/>
                  </a:solidFill>
                  <a:latin typeface="Bahnschrift Light" panose="020B0502040204020203" pitchFamily="34" charset="0"/>
                  <a:sym typeface="Arial"/>
                </a:rPr>
                <a:t>i</a:t>
              </a:r>
              <a:r>
                <a:rPr lang="en-GB" sz="1200" dirty="0">
                  <a:solidFill>
                    <a:schemeClr val="bg2"/>
                  </a:solidFill>
                  <a:latin typeface="Bahnschrift Light" panose="020B0502040204020203" pitchFamily="34" charset="0"/>
                  <a:sym typeface="Arial"/>
                </a:rPr>
                <a:t> = body joints</a:t>
              </a:r>
              <a:endParaRPr b="1" dirty="0">
                <a:solidFill>
                  <a:schemeClr val="bg2"/>
                </a:solidFill>
                <a:latin typeface="Bahnschrift Light" panose="020B0502040204020203" pitchFamily="34" charset="0"/>
              </a:endParaRPr>
            </a:p>
          </p:txBody>
        </p:sp>
        <p:sp>
          <p:nvSpPr>
            <p:cNvPr id="362" name="Google Shape;2372;p73"/>
            <p:cNvSpPr/>
            <p:nvPr/>
          </p:nvSpPr>
          <p:spPr>
            <a:xfrm>
              <a:off x="1008517" y="3815193"/>
              <a:ext cx="997986" cy="547089"/>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Bahnschrift Light" panose="020B0502040204020203" pitchFamily="34" charset="0"/>
                <a:ea typeface="Arial"/>
                <a:cs typeface="Arial"/>
                <a:sym typeface="Arial"/>
              </a:endParaRPr>
            </a:p>
          </p:txBody>
        </p:sp>
        <p:cxnSp>
          <p:nvCxnSpPr>
            <p:cNvPr id="363" name="Google Shape;2549;p73"/>
            <p:cNvCxnSpPr/>
            <p:nvPr/>
          </p:nvCxnSpPr>
          <p:spPr>
            <a:xfrm>
              <a:off x="3653371" y="4227102"/>
              <a:ext cx="335051"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3604534" y="4243841"/>
              <a:ext cx="35580" cy="331942"/>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3546188" y="4951284"/>
              <a:ext cx="50437" cy="89670"/>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3596685" y="4595155"/>
              <a:ext cx="0" cy="331942"/>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4020471" y="4241712"/>
              <a:ext cx="63126" cy="318575"/>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4075747" y="4579659"/>
              <a:ext cx="0" cy="331942"/>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3842960" y="3566589"/>
              <a:ext cx="15978" cy="634045"/>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3584075" y="4951284"/>
              <a:ext cx="25218" cy="116352"/>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4075687" y="4926275"/>
              <a:ext cx="54708" cy="125865"/>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4088356" y="4926274"/>
              <a:ext cx="115750" cy="89670"/>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3581641" y="3571754"/>
              <a:ext cx="245881" cy="43718"/>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3887595" y="3571756"/>
              <a:ext cx="209796"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3862987" y="3384021"/>
              <a:ext cx="52078" cy="168533"/>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3696139" y="3367884"/>
              <a:ext cx="213013" cy="26467"/>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3917325" y="3356170"/>
              <a:ext cx="24912" cy="23431"/>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8" name="Google Shape;2564;p73"/>
            <p:cNvSpPr/>
            <p:nvPr/>
          </p:nvSpPr>
          <p:spPr>
            <a:xfrm>
              <a:off x="3661536" y="3389430"/>
              <a:ext cx="24912" cy="23431"/>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79" name="Google Shape;2565;p73"/>
            <p:cNvSpPr/>
            <p:nvPr/>
          </p:nvSpPr>
          <p:spPr>
            <a:xfrm>
              <a:off x="3552411" y="3601555"/>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0" name="Google Shape;2566;p73"/>
            <p:cNvSpPr/>
            <p:nvPr/>
          </p:nvSpPr>
          <p:spPr>
            <a:xfrm>
              <a:off x="3835997" y="3548402"/>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1" name="Google Shape;2567;p73"/>
            <p:cNvSpPr/>
            <p:nvPr/>
          </p:nvSpPr>
          <p:spPr>
            <a:xfrm>
              <a:off x="3859241" y="4182959"/>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2" name="Google Shape;2568;p73"/>
            <p:cNvSpPr/>
            <p:nvPr/>
          </p:nvSpPr>
          <p:spPr>
            <a:xfrm>
              <a:off x="4010857" y="4208196"/>
              <a:ext cx="24912" cy="2343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3" name="Google Shape;2569;p73"/>
            <p:cNvSpPr/>
            <p:nvPr/>
          </p:nvSpPr>
          <p:spPr>
            <a:xfrm>
              <a:off x="3617475" y="4214378"/>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4" name="Google Shape;2570;p73"/>
            <p:cNvSpPr/>
            <p:nvPr/>
          </p:nvSpPr>
          <p:spPr>
            <a:xfrm>
              <a:off x="4085968" y="4555225"/>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5" name="Google Shape;2571;p73"/>
            <p:cNvSpPr/>
            <p:nvPr/>
          </p:nvSpPr>
          <p:spPr>
            <a:xfrm>
              <a:off x="3568495" y="4570720"/>
              <a:ext cx="24912" cy="2343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6" name="Google Shape;2572;p73"/>
            <p:cNvSpPr/>
            <p:nvPr/>
          </p:nvSpPr>
          <p:spPr>
            <a:xfrm>
              <a:off x="4058309" y="4905064"/>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7" name="Google Shape;2573;p73"/>
            <p:cNvSpPr/>
            <p:nvPr/>
          </p:nvSpPr>
          <p:spPr>
            <a:xfrm>
              <a:off x="4205525" y="5002358"/>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8" name="Google Shape;2574;p73"/>
            <p:cNvSpPr/>
            <p:nvPr/>
          </p:nvSpPr>
          <p:spPr>
            <a:xfrm>
              <a:off x="4117449" y="5065752"/>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89" name="Google Shape;2575;p73"/>
            <p:cNvSpPr/>
            <p:nvPr/>
          </p:nvSpPr>
          <p:spPr>
            <a:xfrm>
              <a:off x="3573093" y="4931439"/>
              <a:ext cx="24912" cy="2343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0" name="Google Shape;2576;p73"/>
            <p:cNvSpPr/>
            <p:nvPr/>
          </p:nvSpPr>
          <p:spPr>
            <a:xfrm>
              <a:off x="3503198" y="5050594"/>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1" name="Google Shape;2577;p73"/>
            <p:cNvSpPr/>
            <p:nvPr/>
          </p:nvSpPr>
          <p:spPr>
            <a:xfrm>
              <a:off x="3581978" y="5063679"/>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2" name="Google Shape;2578;p73"/>
            <p:cNvCxnSpPr/>
            <p:nvPr/>
          </p:nvCxnSpPr>
          <p:spPr>
            <a:xfrm rot="10800000" flipH="1">
              <a:off x="4135263" y="3571934"/>
              <a:ext cx="255275" cy="14291"/>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4430755" y="3566589"/>
              <a:ext cx="276944" cy="9154"/>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4405843" y="3560218"/>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5" name="Google Shape;2581;p73"/>
            <p:cNvSpPr/>
            <p:nvPr/>
          </p:nvSpPr>
          <p:spPr>
            <a:xfrm>
              <a:off x="4123772" y="3569420"/>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cxnSp>
          <p:nvCxnSpPr>
            <p:cNvPr id="396" name="Google Shape;2582;p73"/>
            <p:cNvCxnSpPr/>
            <p:nvPr/>
          </p:nvCxnSpPr>
          <p:spPr>
            <a:xfrm rot="10800000" flipH="1">
              <a:off x="3525800" y="3644233"/>
              <a:ext cx="40216" cy="22619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3470274" y="3886479"/>
              <a:ext cx="46126" cy="27548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3565831" y="3620247"/>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399" name="Google Shape;2585;p73"/>
            <p:cNvSpPr/>
            <p:nvPr/>
          </p:nvSpPr>
          <p:spPr>
            <a:xfrm>
              <a:off x="3515262" y="3855960"/>
              <a:ext cx="24912" cy="2343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sp>
          <p:nvSpPr>
            <p:cNvPr id="400" name="Google Shape;2586;p73"/>
            <p:cNvSpPr/>
            <p:nvPr/>
          </p:nvSpPr>
          <p:spPr>
            <a:xfrm>
              <a:off x="3452877" y="4147229"/>
              <a:ext cx="24912" cy="2343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Bahnschrift Light" panose="020B0502040204020203" pitchFamily="34" charset="0"/>
                <a:ea typeface="Arial"/>
                <a:cs typeface="Arial"/>
                <a:sym typeface="Arial"/>
              </a:endParaRPr>
            </a:p>
          </p:txBody>
        </p:sp>
      </p:grpSp>
    </p:spTree>
    <p:extLst>
      <p:ext uri="{BB962C8B-B14F-4D97-AF65-F5344CB8AC3E}">
        <p14:creationId xmlns:p14="http://schemas.microsoft.com/office/powerpoint/2010/main" val="1183490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POSTUREs (Seven Classes)</a:t>
            </a:r>
            <a:endParaRPr sz="2340" dirty="0"/>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STOP</a:t>
            </a:r>
            <a:endParaRPr>
              <a:latin typeface="Arial Narrow" panose="020B0606020202030204" pitchFamily="34" charset="0"/>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flip</a:t>
            </a:r>
            <a:endParaRPr dirty="0">
              <a:latin typeface="Bahnschrift Light" panose="020B0502040204020203" pitchFamily="34" charset="0"/>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move</a:t>
            </a:r>
            <a:endParaRPr dirty="0">
              <a:latin typeface="Bahnschrift Light" panose="020B0502040204020203" pitchFamily="34" charset="0"/>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left</a:t>
            </a:r>
            <a:endParaRPr dirty="0">
              <a:latin typeface="Bahnschrift Light" panose="020B0502040204020203" pitchFamily="34" charset="0"/>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right</a:t>
            </a:r>
            <a:endParaRPr dirty="0">
              <a:latin typeface="Bahnschrift Light" panose="020B0502040204020203" pitchFamily="34" charset="0"/>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land</a:t>
            </a:r>
            <a:endParaRPr sz="1200" dirty="0">
              <a:solidFill>
                <a:schemeClr val="dk1"/>
              </a:solidFill>
              <a:latin typeface="Bahnschrift Light" panose="020B0502040204020203" pitchFamily="34" charset="0"/>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 name="Google Shape;2389;p73">
            <a:extLst>
              <a:ext uri="{FF2B5EF4-FFF2-40B4-BE49-F238E27FC236}">
                <a16:creationId xmlns:a16="http://schemas.microsoft.com/office/drawing/2014/main" id="{21305AB1-6CF0-4D60-8F60-EADB07A80C22}"/>
              </a:ext>
            </a:extLst>
          </p:cNvPr>
          <p:cNvSpPr txBox="1"/>
          <p:nvPr/>
        </p:nvSpPr>
        <p:spPr>
          <a:xfrm>
            <a:off x="558801" y="5385719"/>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postures as ‘no posture’.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2192537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 (DYNAMIC)</a:t>
            </a:r>
            <a:br>
              <a:rPr lang="en-GB" sz="2340" dirty="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902" name="Google Shape;902;p53"/>
          <p:cNvSpPr txBox="1"/>
          <p:nvPr/>
        </p:nvSpPr>
        <p:spPr>
          <a:xfrm>
            <a:off x="495344" y="1755145"/>
            <a:ext cx="7502590" cy="1250305"/>
          </a:xfrm>
          <a:prstGeom prst="rect">
            <a:avLst/>
          </a:prstGeom>
          <a:noFill/>
          <a:ln>
            <a:noFill/>
          </a:ln>
        </p:spPr>
        <p:txBody>
          <a:bodyPr spcFirstLastPara="1" wrap="square" lIns="0" tIns="0" rIns="0" bIns="0" anchor="t" anchorCtr="0">
            <a:noAutofit/>
          </a:bodyPr>
          <a:lstStyle/>
          <a:p>
            <a:pPr marR="0" lvl="0" algn="l" rtl="0">
              <a:spcBef>
                <a:spcPts val="0"/>
              </a:spcBef>
              <a:spcAft>
                <a:spcPts val="0"/>
              </a:spcAft>
            </a:pPr>
            <a:r>
              <a:rPr lang="en-GB" sz="1800" dirty="0">
                <a:solidFill>
                  <a:schemeClr val="accent5"/>
                </a:solidFill>
                <a:latin typeface="Bahnschrift Light" panose="020B0502040204020203" pitchFamily="34" charset="0"/>
                <a:sym typeface="Arial"/>
              </a:rPr>
              <a:t>On the other hand, a gesture is a time record of a set of poses.</a:t>
            </a:r>
          </a:p>
          <a:p>
            <a:pPr marL="0" marR="0" lvl="0" indent="0" algn="l" rtl="0">
              <a:spcBef>
                <a:spcPts val="0"/>
              </a:spcBef>
              <a:spcAft>
                <a:spcPts val="0"/>
              </a:spcAft>
              <a:buNone/>
            </a:pPr>
            <a:endParaRPr lang="en-GB" sz="1800" dirty="0">
              <a:solidFill>
                <a:schemeClr val="accent5"/>
              </a:solidFill>
              <a:latin typeface="Bahnschrift Light" panose="020B0502040204020203" pitchFamily="34" charset="0"/>
              <a:sym typeface="Arial"/>
            </a:endParaRPr>
          </a:p>
          <a:p>
            <a:pPr marL="0" marR="0" lvl="0" indent="0" algn="l" rtl="0">
              <a:spcBef>
                <a:spcPts val="0"/>
              </a:spcBef>
              <a:spcAft>
                <a:spcPts val="0"/>
              </a:spcAft>
              <a:buNone/>
            </a:pPr>
            <a:r>
              <a:rPr lang="en-GB" sz="1800" dirty="0">
                <a:solidFill>
                  <a:schemeClr val="accent5"/>
                </a:solidFill>
                <a:latin typeface="Bahnschrift Light" panose="020B0502040204020203" pitchFamily="34" charset="0"/>
                <a:sym typeface="Arial"/>
              </a:rPr>
              <a:t>Gestures allow us to be much more expressive (e.g. sign language of the deaf) than with postures – but it also more difficult to detect and interpret.</a:t>
            </a:r>
            <a:endParaRPr sz="1800" dirty="0">
              <a:solidFill>
                <a:schemeClr val="accent5"/>
              </a:solidFill>
              <a:latin typeface="Bahnschrift Light" panose="020B0502040204020203" pitchFamily="34" charset="0"/>
            </a:endParaRPr>
          </a:p>
        </p:txBody>
      </p:sp>
      <p:grpSp>
        <p:nvGrpSpPr>
          <p:cNvPr id="17" name="Group 16"/>
          <p:cNvGrpSpPr/>
          <p:nvPr/>
        </p:nvGrpSpPr>
        <p:grpSpPr>
          <a:xfrm>
            <a:off x="792480" y="4466201"/>
            <a:ext cx="1280160" cy="1485846"/>
            <a:chOff x="792480" y="3991146"/>
            <a:chExt cx="1280160" cy="1485846"/>
          </a:xfrm>
        </p:grpSpPr>
        <p:sp>
          <p:nvSpPr>
            <p:cNvPr id="735" name="Google Shape;735;p53"/>
            <p:cNvSpPr txBox="1"/>
            <p:nvPr/>
          </p:nvSpPr>
          <p:spPr>
            <a:xfrm flipH="1">
              <a:off x="792480" y="5222510"/>
              <a:ext cx="1280160"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sym typeface="Arial"/>
                </a:rPr>
                <a:t>Label = right</a:t>
              </a:r>
              <a:endParaRPr dirty="0">
                <a:solidFill>
                  <a:schemeClr val="accent5"/>
                </a:solidFill>
                <a:latin typeface="Bahnschrift Light" panose="020B0502040204020203" pitchFamily="34" charset="0"/>
              </a:endParaRPr>
            </a:p>
          </p:txBody>
        </p:sp>
        <p:sp>
          <p:nvSpPr>
            <p:cNvPr id="734" name="Google Shape;734;p53"/>
            <p:cNvSpPr/>
            <p:nvPr/>
          </p:nvSpPr>
          <p:spPr>
            <a:xfrm>
              <a:off x="1108073" y="3991146"/>
              <a:ext cx="645850" cy="4002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accent5"/>
                </a:solidFill>
                <a:latin typeface="Bahnschrift Light" panose="020B0502040204020203" pitchFamily="34" charset="0"/>
                <a:ea typeface="Arial"/>
                <a:cs typeface="Arial"/>
                <a:sym typeface="Arial"/>
              </a:endParaRPr>
            </a:p>
          </p:txBody>
        </p:sp>
      </p:grpSp>
      <p:cxnSp>
        <p:nvCxnSpPr>
          <p:cNvPr id="740" name="Google Shape;740;p53"/>
          <p:cNvCxnSpPr/>
          <p:nvPr/>
        </p:nvCxnSpPr>
        <p:spPr>
          <a:xfrm rot="10800000">
            <a:off x="4073611"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4273103"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4298012"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4297977"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4019100"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4023595"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4147772"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4290756"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3992296"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3950078"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4165766"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4011199"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4323229"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4496359" y="4644317"/>
            <a:ext cx="121239" cy="95511"/>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4309067"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5" name="Google Shape;755;p53"/>
          <p:cNvSpPr/>
          <p:nvPr/>
        </p:nvSpPr>
        <p:spPr>
          <a:xfrm flipH="1">
            <a:off x="4478919"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6" name="Google Shape;756;p53"/>
          <p:cNvSpPr/>
          <p:nvPr/>
        </p:nvSpPr>
        <p:spPr>
          <a:xfrm flipH="1">
            <a:off x="4621323"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7" name="Google Shape;757;p53"/>
          <p:cNvSpPr/>
          <p:nvPr/>
        </p:nvSpPr>
        <p:spPr>
          <a:xfrm flipH="1">
            <a:off x="4146643"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8" name="Google Shape;758;p53"/>
          <p:cNvSpPr/>
          <p:nvPr/>
        </p:nvSpPr>
        <p:spPr>
          <a:xfrm flipH="1">
            <a:off x="4133330"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59" name="Google Shape;759;p53"/>
          <p:cNvSpPr/>
          <p:nvPr/>
        </p:nvSpPr>
        <p:spPr>
          <a:xfrm flipH="1">
            <a:off x="4046493"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0" name="Google Shape;760;p53"/>
          <p:cNvSpPr/>
          <p:nvPr/>
        </p:nvSpPr>
        <p:spPr>
          <a:xfrm flipH="1">
            <a:off x="4271801"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1" name="Google Shape;761;p53"/>
          <p:cNvSpPr/>
          <p:nvPr/>
        </p:nvSpPr>
        <p:spPr>
          <a:xfrm flipH="1">
            <a:off x="4003473"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2" name="Google Shape;762;p53"/>
          <p:cNvSpPr/>
          <p:nvPr/>
        </p:nvSpPr>
        <p:spPr>
          <a:xfrm flipH="1">
            <a:off x="4299855"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3" name="Google Shape;763;p53"/>
          <p:cNvSpPr/>
          <p:nvPr/>
        </p:nvSpPr>
        <p:spPr>
          <a:xfrm flipH="1">
            <a:off x="4019315"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4" name="Google Shape;764;p53"/>
          <p:cNvSpPr/>
          <p:nvPr/>
        </p:nvSpPr>
        <p:spPr>
          <a:xfrm flipH="1">
            <a:off x="3934997"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5" name="Google Shape;765;p53"/>
          <p:cNvSpPr/>
          <p:nvPr/>
        </p:nvSpPr>
        <p:spPr>
          <a:xfrm flipH="1">
            <a:off x="3985443"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6" name="Google Shape;766;p53"/>
          <p:cNvSpPr/>
          <p:nvPr/>
        </p:nvSpPr>
        <p:spPr>
          <a:xfrm flipH="1">
            <a:off x="4297221"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7" name="Google Shape;767;p53"/>
          <p:cNvSpPr/>
          <p:nvPr/>
        </p:nvSpPr>
        <p:spPr>
          <a:xfrm flipH="1">
            <a:off x="4337253"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8" name="Google Shape;768;p53"/>
          <p:cNvSpPr/>
          <p:nvPr/>
        </p:nvSpPr>
        <p:spPr>
          <a:xfrm flipH="1">
            <a:off x="4292132"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69" name="Google Shape;769;p53"/>
          <p:cNvSpPr/>
          <p:nvPr/>
        </p:nvSpPr>
        <p:spPr>
          <a:xfrm>
            <a:off x="4639498" y="44979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0" name="Google Shape;770;p53"/>
          <p:cNvCxnSpPr/>
          <p:nvPr/>
        </p:nvCxnSpPr>
        <p:spPr>
          <a:xfrm flipH="1">
            <a:off x="3975257"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3961084"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3961084"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3" name="Google Shape;773;p53"/>
          <p:cNvSpPr/>
          <p:nvPr/>
        </p:nvSpPr>
        <p:spPr>
          <a:xfrm flipH="1">
            <a:off x="3944185"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74" name="Google Shape;774;p53"/>
          <p:cNvSpPr/>
          <p:nvPr/>
        </p:nvSpPr>
        <p:spPr>
          <a:xfrm flipH="1">
            <a:off x="3981821"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775" name="Google Shape;775;p53"/>
          <p:cNvCxnSpPr/>
          <p:nvPr/>
        </p:nvCxnSpPr>
        <p:spPr>
          <a:xfrm rot="10800000">
            <a:off x="3068305"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3267796"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3292705"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3292671"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3013793"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3018289"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3142465"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3285449"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2986990"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2944772"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3160459"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2975031" y="4485485"/>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2960858" y="4677861"/>
            <a:ext cx="7400" cy="176219"/>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3005892"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3317922" y="4520173"/>
            <a:ext cx="23034" cy="145883"/>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3346340" y="4676407"/>
            <a:ext cx="26418" cy="177673"/>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2960858" y="466503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2" name="Google Shape;792;p53"/>
          <p:cNvSpPr/>
          <p:nvPr/>
        </p:nvSpPr>
        <p:spPr>
          <a:xfrm flipH="1">
            <a:off x="2943959" y="4864299"/>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3" name="Google Shape;793;p53"/>
          <p:cNvSpPr/>
          <p:nvPr/>
        </p:nvSpPr>
        <p:spPr>
          <a:xfrm flipH="1">
            <a:off x="2981596"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4" name="Google Shape;794;p53"/>
          <p:cNvSpPr/>
          <p:nvPr/>
        </p:nvSpPr>
        <p:spPr>
          <a:xfrm flipH="1">
            <a:off x="3303760"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5" name="Google Shape;795;p53"/>
          <p:cNvSpPr/>
          <p:nvPr/>
        </p:nvSpPr>
        <p:spPr>
          <a:xfrm flipH="1">
            <a:off x="3332723" y="4656724"/>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796" name="Google Shape;796;p53"/>
          <p:cNvSpPr/>
          <p:nvPr/>
        </p:nvSpPr>
        <p:spPr>
          <a:xfrm flipH="1">
            <a:off x="3368454" y="484457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797" name="Google Shape;797;p53"/>
          <p:cNvGrpSpPr/>
          <p:nvPr/>
        </p:nvGrpSpPr>
        <p:grpSpPr>
          <a:xfrm flipH="1">
            <a:off x="3032926" y="4346444"/>
            <a:ext cx="160771" cy="139090"/>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03" name="Google Shape;803;p53"/>
          <p:cNvSpPr/>
          <p:nvPr/>
        </p:nvSpPr>
        <p:spPr>
          <a:xfrm flipH="1">
            <a:off x="3128024"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4" name="Google Shape;804;p53"/>
          <p:cNvSpPr/>
          <p:nvPr/>
        </p:nvSpPr>
        <p:spPr>
          <a:xfrm flipH="1">
            <a:off x="3041186"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5" name="Google Shape;805;p53"/>
          <p:cNvSpPr/>
          <p:nvPr/>
        </p:nvSpPr>
        <p:spPr>
          <a:xfrm flipH="1">
            <a:off x="3266495"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6" name="Google Shape;806;p53"/>
          <p:cNvSpPr/>
          <p:nvPr/>
        </p:nvSpPr>
        <p:spPr>
          <a:xfrm flipH="1">
            <a:off x="2998167"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7" name="Google Shape;807;p53"/>
          <p:cNvSpPr/>
          <p:nvPr/>
        </p:nvSpPr>
        <p:spPr>
          <a:xfrm flipH="1">
            <a:off x="3294548"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8" name="Google Shape;808;p53"/>
          <p:cNvSpPr/>
          <p:nvPr/>
        </p:nvSpPr>
        <p:spPr>
          <a:xfrm flipH="1">
            <a:off x="3014008"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09" name="Google Shape;809;p53"/>
          <p:cNvSpPr/>
          <p:nvPr/>
        </p:nvSpPr>
        <p:spPr>
          <a:xfrm flipH="1">
            <a:off x="2929691"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0" name="Google Shape;810;p53"/>
          <p:cNvSpPr/>
          <p:nvPr/>
        </p:nvSpPr>
        <p:spPr>
          <a:xfrm flipH="1">
            <a:off x="2980136"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1" name="Google Shape;811;p53"/>
          <p:cNvSpPr/>
          <p:nvPr/>
        </p:nvSpPr>
        <p:spPr>
          <a:xfrm flipH="1">
            <a:off x="3291914"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2" name="Google Shape;812;p53"/>
          <p:cNvSpPr/>
          <p:nvPr/>
        </p:nvSpPr>
        <p:spPr>
          <a:xfrm flipH="1">
            <a:off x="3331946"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3" name="Google Shape;813;p53"/>
          <p:cNvSpPr/>
          <p:nvPr/>
        </p:nvSpPr>
        <p:spPr>
          <a:xfrm flipH="1">
            <a:off x="3286826"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14" name="Google Shape;814;p53"/>
          <p:cNvSpPr/>
          <p:nvPr/>
        </p:nvSpPr>
        <p:spPr>
          <a:xfrm rot="2485111">
            <a:off x="3455064" y="4571386"/>
            <a:ext cx="75114" cy="353464"/>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15" name="Google Shape;815;p53"/>
          <p:cNvCxnSpPr/>
          <p:nvPr/>
        </p:nvCxnSpPr>
        <p:spPr>
          <a:xfrm rot="10800000">
            <a:off x="5417959"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5617451"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5642360"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5642325"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5363448"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5367943"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5492120"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5635104"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5336644"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5294427"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5510114"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5149767" y="4485486"/>
            <a:ext cx="189170" cy="48"/>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5005633" y="4485047"/>
            <a:ext cx="171768" cy="242"/>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5667577" y="4520173"/>
            <a:ext cx="192262"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5899277" y="4524249"/>
            <a:ext cx="163937"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5184627" y="4485289"/>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1" name="Google Shape;831;p53"/>
          <p:cNvSpPr/>
          <p:nvPr/>
        </p:nvSpPr>
        <p:spPr>
          <a:xfrm flipH="1">
            <a:off x="4972959" y="4474647"/>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2" name="Google Shape;832;p53"/>
          <p:cNvSpPr/>
          <p:nvPr/>
        </p:nvSpPr>
        <p:spPr>
          <a:xfrm flipH="1">
            <a:off x="5331250" y="4474647"/>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3" name="Google Shape;833;p53"/>
          <p:cNvSpPr/>
          <p:nvPr/>
        </p:nvSpPr>
        <p:spPr>
          <a:xfrm flipH="1">
            <a:off x="5653415"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4" name="Google Shape;834;p53"/>
          <p:cNvSpPr/>
          <p:nvPr/>
        </p:nvSpPr>
        <p:spPr>
          <a:xfrm flipH="1">
            <a:off x="5868373" y="4512258"/>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35" name="Google Shape;835;p53"/>
          <p:cNvSpPr/>
          <p:nvPr/>
        </p:nvSpPr>
        <p:spPr>
          <a:xfrm flipH="1">
            <a:off x="6070687" y="452599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36" name="Google Shape;836;p53"/>
          <p:cNvCxnSpPr/>
          <p:nvPr/>
        </p:nvCxnSpPr>
        <p:spPr>
          <a:xfrm rot="10800000">
            <a:off x="5355547" y="4485485"/>
            <a:ext cx="120160"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5380011" y="4346444"/>
            <a:ext cx="160771" cy="126656"/>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42" name="Google Shape;842;p53"/>
          <p:cNvSpPr/>
          <p:nvPr/>
        </p:nvSpPr>
        <p:spPr>
          <a:xfrm flipH="1">
            <a:off x="5490991"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3" name="Google Shape;843;p53"/>
          <p:cNvSpPr/>
          <p:nvPr/>
        </p:nvSpPr>
        <p:spPr>
          <a:xfrm flipH="1">
            <a:off x="5477678"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4" name="Google Shape;844;p53"/>
          <p:cNvSpPr/>
          <p:nvPr/>
        </p:nvSpPr>
        <p:spPr>
          <a:xfrm flipH="1">
            <a:off x="5390841"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5" name="Google Shape;845;p53"/>
          <p:cNvSpPr/>
          <p:nvPr/>
        </p:nvSpPr>
        <p:spPr>
          <a:xfrm flipH="1">
            <a:off x="5616149"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6" name="Google Shape;846;p53"/>
          <p:cNvSpPr/>
          <p:nvPr/>
        </p:nvSpPr>
        <p:spPr>
          <a:xfrm flipH="1">
            <a:off x="5347821"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7" name="Google Shape;847;p53"/>
          <p:cNvSpPr/>
          <p:nvPr/>
        </p:nvSpPr>
        <p:spPr>
          <a:xfrm flipH="1">
            <a:off x="5644203"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8" name="Google Shape;848;p53"/>
          <p:cNvSpPr/>
          <p:nvPr/>
        </p:nvSpPr>
        <p:spPr>
          <a:xfrm flipH="1">
            <a:off x="5363663"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49" name="Google Shape;849;p53"/>
          <p:cNvSpPr/>
          <p:nvPr/>
        </p:nvSpPr>
        <p:spPr>
          <a:xfrm flipH="1">
            <a:off x="5279346"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0" name="Google Shape;850;p53"/>
          <p:cNvSpPr/>
          <p:nvPr/>
        </p:nvSpPr>
        <p:spPr>
          <a:xfrm flipH="1">
            <a:off x="5329791"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1" name="Google Shape;851;p53"/>
          <p:cNvSpPr/>
          <p:nvPr/>
        </p:nvSpPr>
        <p:spPr>
          <a:xfrm flipH="1">
            <a:off x="5641569"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2" name="Google Shape;852;p53"/>
          <p:cNvSpPr/>
          <p:nvPr/>
        </p:nvSpPr>
        <p:spPr>
          <a:xfrm flipH="1">
            <a:off x="5681601"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3" name="Google Shape;853;p53"/>
          <p:cNvSpPr/>
          <p:nvPr/>
        </p:nvSpPr>
        <p:spPr>
          <a:xfrm flipH="1">
            <a:off x="5636480"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54" name="Google Shape;854;p53"/>
          <p:cNvSpPr/>
          <p:nvPr/>
        </p:nvSpPr>
        <p:spPr>
          <a:xfrm rot="11369864" flipH="1">
            <a:off x="6042069" y="4568397"/>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55" name="Google Shape;855;p53"/>
          <p:cNvCxnSpPr/>
          <p:nvPr/>
        </p:nvCxnSpPr>
        <p:spPr>
          <a:xfrm rot="10800000">
            <a:off x="6547496" y="4908144"/>
            <a:ext cx="191899"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6746988" y="4918940"/>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6771897" y="5375198"/>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6771862" y="5145516"/>
            <a:ext cx="0" cy="214083"/>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6492985" y="4917567"/>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6497481" y="5135523"/>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6621657" y="4482152"/>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6764641" y="5375198"/>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6466181" y="5359069"/>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6423964" y="5359068"/>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6639651" y="4485484"/>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6485084" y="4485485"/>
            <a:ext cx="120160"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6797114" y="4520174"/>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6970244" y="4644317"/>
            <a:ext cx="121239" cy="95511"/>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6509444" y="4346444"/>
            <a:ext cx="160771" cy="126656"/>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874" name="Google Shape;874;p53"/>
          <p:cNvSpPr/>
          <p:nvPr/>
        </p:nvSpPr>
        <p:spPr>
          <a:xfrm flipH="1">
            <a:off x="6782952" y="450470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5" name="Google Shape;875;p53"/>
          <p:cNvSpPr/>
          <p:nvPr/>
        </p:nvSpPr>
        <p:spPr>
          <a:xfrm flipH="1">
            <a:off x="6952804" y="4635677"/>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6" name="Google Shape;876;p53"/>
          <p:cNvSpPr/>
          <p:nvPr/>
        </p:nvSpPr>
        <p:spPr>
          <a:xfrm flipH="1">
            <a:off x="7095208" y="473754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7" name="Google Shape;877;p53"/>
          <p:cNvSpPr/>
          <p:nvPr/>
        </p:nvSpPr>
        <p:spPr>
          <a:xfrm flipH="1">
            <a:off x="6620529" y="4470423"/>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8" name="Google Shape;878;p53"/>
          <p:cNvSpPr/>
          <p:nvPr/>
        </p:nvSpPr>
        <p:spPr>
          <a:xfrm flipH="1">
            <a:off x="6607216" y="4879674"/>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79" name="Google Shape;879;p53"/>
          <p:cNvSpPr/>
          <p:nvPr/>
        </p:nvSpPr>
        <p:spPr>
          <a:xfrm flipH="1">
            <a:off x="6520378" y="4895951"/>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0" name="Google Shape;880;p53"/>
          <p:cNvSpPr/>
          <p:nvPr/>
        </p:nvSpPr>
        <p:spPr>
          <a:xfrm flipH="1">
            <a:off x="6745687" y="4899938"/>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1" name="Google Shape;881;p53"/>
          <p:cNvSpPr/>
          <p:nvPr/>
        </p:nvSpPr>
        <p:spPr>
          <a:xfrm flipH="1">
            <a:off x="6477359" y="511976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2" name="Google Shape;882;p53"/>
          <p:cNvSpPr/>
          <p:nvPr/>
        </p:nvSpPr>
        <p:spPr>
          <a:xfrm flipH="1">
            <a:off x="6773740" y="5129757"/>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3" name="Google Shape;883;p53"/>
          <p:cNvSpPr/>
          <p:nvPr/>
        </p:nvSpPr>
        <p:spPr>
          <a:xfrm flipH="1">
            <a:off x="6493200" y="534538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4" name="Google Shape;884;p53"/>
          <p:cNvSpPr/>
          <p:nvPr/>
        </p:nvSpPr>
        <p:spPr>
          <a:xfrm flipH="1">
            <a:off x="6408883" y="5408138"/>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5" name="Google Shape;885;p53"/>
          <p:cNvSpPr/>
          <p:nvPr/>
        </p:nvSpPr>
        <p:spPr>
          <a:xfrm flipH="1">
            <a:off x="6459328" y="5449024"/>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6" name="Google Shape;886;p53"/>
          <p:cNvSpPr/>
          <p:nvPr/>
        </p:nvSpPr>
        <p:spPr>
          <a:xfrm flipH="1">
            <a:off x="6771106" y="5362400"/>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7" name="Google Shape;887;p53"/>
          <p:cNvSpPr/>
          <p:nvPr/>
        </p:nvSpPr>
        <p:spPr>
          <a:xfrm flipH="1">
            <a:off x="6811138" y="5439248"/>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88" name="Google Shape;888;p53"/>
          <p:cNvSpPr/>
          <p:nvPr/>
        </p:nvSpPr>
        <p:spPr>
          <a:xfrm flipH="1">
            <a:off x="6766017" y="5447687"/>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cxnSp>
        <p:nvCxnSpPr>
          <p:cNvPr id="889" name="Google Shape;889;p53"/>
          <p:cNvCxnSpPr/>
          <p:nvPr/>
        </p:nvCxnSpPr>
        <p:spPr>
          <a:xfrm flipH="1">
            <a:off x="6449142" y="4494816"/>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6434969" y="4687192"/>
            <a:ext cx="7400" cy="176219"/>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6434969" y="4674371"/>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2" name="Google Shape;892;p53"/>
          <p:cNvSpPr/>
          <p:nvPr/>
        </p:nvSpPr>
        <p:spPr>
          <a:xfrm flipH="1">
            <a:off x="6418070" y="4873631"/>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3" name="Google Shape;893;p53"/>
          <p:cNvSpPr/>
          <p:nvPr/>
        </p:nvSpPr>
        <p:spPr>
          <a:xfrm flipH="1">
            <a:off x="6455707" y="4483978"/>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4" name="Google Shape;894;p53"/>
          <p:cNvSpPr/>
          <p:nvPr/>
        </p:nvSpPr>
        <p:spPr>
          <a:xfrm rot="13831979" flipH="1">
            <a:off x="6986189" y="4726475"/>
            <a:ext cx="56010" cy="24628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nvGrpSpPr>
          <p:cNvPr id="895" name="Google Shape;895;p53"/>
          <p:cNvGrpSpPr/>
          <p:nvPr/>
        </p:nvGrpSpPr>
        <p:grpSpPr>
          <a:xfrm flipH="1">
            <a:off x="4043002" y="4346444"/>
            <a:ext cx="160771" cy="139090"/>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5"/>
                </a:solidFill>
                <a:latin typeface="Bahnschrift Light" panose="020B0502040204020203" pitchFamily="34" charset="0"/>
                <a:ea typeface="Arial"/>
                <a:cs typeface="Arial"/>
                <a:sym typeface="Arial"/>
              </a:endParaRPr>
            </a:p>
          </p:txBody>
        </p:sp>
      </p:grpSp>
      <p:sp>
        <p:nvSpPr>
          <p:cNvPr id="388" name="Google Shape;735;p53"/>
          <p:cNvSpPr txBox="1"/>
          <p:nvPr/>
        </p:nvSpPr>
        <p:spPr>
          <a:xfrm flipH="1">
            <a:off x="6974882" y="5472649"/>
            <a:ext cx="123013"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endParaRPr dirty="0">
              <a:solidFill>
                <a:schemeClr val="accent5"/>
              </a:solidFill>
              <a:latin typeface="Bahnschrift Light" panose="020B0502040204020203" pitchFamily="34" charset="0"/>
            </a:endParaRPr>
          </a:p>
        </p:txBody>
      </p:sp>
      <p:sp>
        <p:nvSpPr>
          <p:cNvPr id="389" name="Google Shape;735;p53"/>
          <p:cNvSpPr txBox="1"/>
          <p:nvPr/>
        </p:nvSpPr>
        <p:spPr>
          <a:xfrm flipH="1">
            <a:off x="3937785" y="391506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1</a:t>
            </a:r>
            <a:endParaRPr dirty="0">
              <a:solidFill>
                <a:schemeClr val="accent5"/>
              </a:solidFill>
              <a:latin typeface="Bahnschrift Light" panose="020B0502040204020203" pitchFamily="34" charset="0"/>
            </a:endParaRPr>
          </a:p>
        </p:txBody>
      </p:sp>
      <p:sp>
        <p:nvSpPr>
          <p:cNvPr id="390" name="Google Shape;735;p53"/>
          <p:cNvSpPr txBox="1"/>
          <p:nvPr/>
        </p:nvSpPr>
        <p:spPr>
          <a:xfrm flipH="1">
            <a:off x="5193508"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2</a:t>
            </a:r>
            <a:endParaRPr dirty="0">
              <a:solidFill>
                <a:schemeClr val="accent5"/>
              </a:solidFill>
              <a:latin typeface="Bahnschrift Light" panose="020B0502040204020203" pitchFamily="34" charset="0"/>
            </a:endParaRPr>
          </a:p>
        </p:txBody>
      </p:sp>
      <p:sp>
        <p:nvSpPr>
          <p:cNvPr id="391" name="Google Shape;735;p53"/>
          <p:cNvSpPr txBox="1"/>
          <p:nvPr/>
        </p:nvSpPr>
        <p:spPr>
          <a:xfrm flipH="1">
            <a:off x="6413752" y="3868492"/>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3</a:t>
            </a:r>
            <a:endParaRPr dirty="0">
              <a:solidFill>
                <a:schemeClr val="accent5"/>
              </a:solidFill>
              <a:latin typeface="Bahnschrift Light" panose="020B0502040204020203" pitchFamily="34" charset="0"/>
            </a:endParaRPr>
          </a:p>
        </p:txBody>
      </p:sp>
      <p:sp>
        <p:nvSpPr>
          <p:cNvPr id="393" name="Google Shape;735;p53"/>
          <p:cNvSpPr txBox="1"/>
          <p:nvPr/>
        </p:nvSpPr>
        <p:spPr>
          <a:xfrm flipH="1">
            <a:off x="3089439" y="5697565"/>
            <a:ext cx="3667760" cy="254482"/>
          </a:xfrm>
          <a:prstGeom prst="rect">
            <a:avLst/>
          </a:prstGeom>
          <a:noFill/>
          <a:ln>
            <a:noFill/>
          </a:ln>
        </p:spPr>
        <p:txBody>
          <a:bodyPr spcFirstLastPara="1" wrap="square" lIns="0" tIns="0" rIns="0" bIns="0" anchor="ctr" anchorCtr="0">
            <a:noAutofit/>
          </a:bodyPr>
          <a:lstStyle/>
          <a:p>
            <a:pPr lvl="0" algn="ctr"/>
            <a:r>
              <a:rPr lang="en-GB" sz="1200" dirty="0">
                <a:solidFill>
                  <a:schemeClr val="accent5"/>
                </a:solidFill>
                <a:latin typeface="Bahnschrift Light" panose="020B0502040204020203" pitchFamily="34" charset="0"/>
                <a:sym typeface="Arial"/>
              </a:rPr>
              <a:t>Features = </a:t>
            </a:r>
            <a:r>
              <a:rPr lang="en-GB" sz="1200" dirty="0">
                <a:solidFill>
                  <a:schemeClr val="accent5"/>
                </a:solidFill>
                <a:latin typeface="Bahnschrift Light" panose="020B0502040204020203" pitchFamily="34" charset="0"/>
              </a:rPr>
              <a:t>x</a:t>
            </a:r>
            <a:r>
              <a:rPr lang="en-GB" sz="1200" baseline="-25000" dirty="0">
                <a:solidFill>
                  <a:schemeClr val="accent5"/>
                </a:solidFill>
                <a:latin typeface="Bahnschrift Light" panose="020B0502040204020203" pitchFamily="34" charset="0"/>
              </a:rPr>
              <a:t>i </a:t>
            </a:r>
            <a:r>
              <a:rPr lang="en-GB" sz="1200" dirty="0">
                <a:solidFill>
                  <a:schemeClr val="accent5"/>
                </a:solidFill>
                <a:latin typeface="Bahnschrift Light" panose="020B0502040204020203" pitchFamily="34" charset="0"/>
              </a:rPr>
              <a:t>, </a:t>
            </a:r>
            <a:r>
              <a:rPr lang="en-GB" sz="1200" dirty="0" err="1">
                <a:solidFill>
                  <a:schemeClr val="accent5"/>
                </a:solidFill>
                <a:latin typeface="Bahnschrift Light" panose="020B0502040204020203" pitchFamily="34" charset="0"/>
              </a:rPr>
              <a:t>y</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t</a:t>
            </a:r>
            <a:r>
              <a:rPr lang="en-GB" sz="1200" baseline="-250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a:t>
            </a:r>
            <a:r>
              <a:rPr lang="en-GB" sz="1200" dirty="0" err="1">
                <a:solidFill>
                  <a:schemeClr val="accent5"/>
                </a:solidFill>
                <a:latin typeface="Bahnschrift Light" panose="020B0502040204020203" pitchFamily="34" charset="0"/>
              </a:rPr>
              <a:t>i</a:t>
            </a:r>
            <a:r>
              <a:rPr lang="en-GB" sz="1200" dirty="0">
                <a:solidFill>
                  <a:schemeClr val="accent5"/>
                </a:solidFill>
                <a:latin typeface="Bahnschrift Light" panose="020B0502040204020203" pitchFamily="34" charset="0"/>
              </a:rPr>
              <a:t> = body joints</a:t>
            </a:r>
            <a:endParaRPr sz="1200" dirty="0">
              <a:solidFill>
                <a:schemeClr val="accent5"/>
              </a:solidFill>
              <a:latin typeface="Bahnschrift Light" panose="020B0502040204020203" pitchFamily="34" charset="0"/>
            </a:endParaRPr>
          </a:p>
        </p:txBody>
      </p:sp>
      <p:cxnSp>
        <p:nvCxnSpPr>
          <p:cNvPr id="7" name="Straight Arrow Connector 6"/>
          <p:cNvCxnSpPr>
            <a:cxnSpLocks/>
          </p:cNvCxnSpPr>
          <p:nvPr/>
        </p:nvCxnSpPr>
        <p:spPr>
          <a:xfrm>
            <a:off x="2730945" y="5626174"/>
            <a:ext cx="4216044" cy="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920579" y="3920778"/>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accent5"/>
                </a:solidFill>
                <a:latin typeface="Bahnschrift Light" panose="020B0502040204020203" pitchFamily="34" charset="0"/>
              </a:rPr>
              <a:t>t</a:t>
            </a:r>
            <a:r>
              <a:rPr lang="en-GB" sz="1200" baseline="-25000" dirty="0">
                <a:solidFill>
                  <a:schemeClr val="accent5"/>
                </a:solidFill>
                <a:latin typeface="Bahnschrift Light" panose="020B0502040204020203" pitchFamily="34" charset="0"/>
              </a:rPr>
              <a:t>0</a:t>
            </a:r>
            <a:endParaRPr dirty="0">
              <a:solidFill>
                <a:schemeClr val="accent5"/>
              </a:solidFill>
              <a:latin typeface="Bahnschrift Light" panose="020B0502040204020203" pitchFamily="34" charset="0"/>
            </a:endParaRPr>
          </a:p>
        </p:txBody>
      </p:sp>
      <p:pic>
        <p:nvPicPr>
          <p:cNvPr id="2" name="labels_left_l_0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45120" y="850901"/>
            <a:ext cx="3972559" cy="2979419"/>
          </a:xfrm>
          <a:prstGeom prst="rect">
            <a:avLst/>
          </a:prstGeom>
        </p:spPr>
      </p:pic>
      <p:grpSp>
        <p:nvGrpSpPr>
          <p:cNvPr id="18" name="Group 17"/>
          <p:cNvGrpSpPr/>
          <p:nvPr/>
        </p:nvGrpSpPr>
        <p:grpSpPr>
          <a:xfrm>
            <a:off x="8686800" y="4318000"/>
            <a:ext cx="2859697" cy="2233805"/>
            <a:chOff x="8686800" y="4318000"/>
            <a:chExt cx="2859697" cy="2233805"/>
          </a:xfrm>
        </p:grpSpPr>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cxnSp>
          <p:nvCxnSpPr>
            <p:cNvPr id="234" name="Straight Arrow Connector 233"/>
            <p:cNvCxnSpPr/>
            <p:nvPr/>
          </p:nvCxnSpPr>
          <p:spPr>
            <a:xfrm flipV="1">
              <a:off x="9733827" y="5606925"/>
              <a:ext cx="1524000" cy="94488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099101" y="5431415"/>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t>t</a:t>
              </a:r>
              <a:endParaRPr dirty="0"/>
            </a:p>
          </p:txBody>
        </p:sp>
      </p:gr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6297959" y="2823935"/>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822395" y="2818662"/>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GESTURES (Seven CLASSES)</a:t>
            </a:r>
            <a:endParaRPr sz="2340" dirty="0"/>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636" name="Google Shape;2636;p74"/>
          <p:cNvSpPr/>
          <p:nvPr/>
        </p:nvSpPr>
        <p:spPr>
          <a:xfrm rot="-5400000">
            <a:off x="836255" y="145328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822395" y="993081"/>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796533" y="1941552"/>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take_off</a:t>
            </a:r>
            <a:endParaRPr dirty="0">
              <a:latin typeface="Bahnschrift Light" panose="020B0502040204020203" pitchFamily="34" charset="0"/>
            </a:endParaRPr>
          </a:p>
          <a:p>
            <a:pPr marL="0" marR="0" lvl="0" indent="0" algn="ctr" rtl="0">
              <a:spcBef>
                <a:spcPts val="0"/>
              </a:spcBef>
              <a:spcAft>
                <a:spcPts val="0"/>
              </a:spcAft>
              <a:buNone/>
            </a:pPr>
            <a:r>
              <a:rPr lang="en-GB" sz="1200" dirty="0">
                <a:solidFill>
                  <a:schemeClr val="dk1"/>
                </a:solidFill>
                <a:latin typeface="Bahnschrift Light" panose="020B0502040204020203" pitchFamily="34" charset="0"/>
                <a:ea typeface="Arial"/>
                <a:cs typeface="Arial"/>
                <a:sym typeface="Arial"/>
              </a:rPr>
              <a:t>id=1</a:t>
            </a:r>
            <a:endParaRPr dirty="0">
              <a:latin typeface="Bahnschrift Light" panose="020B0502040204020203" pitchFamily="34" charset="0"/>
            </a:endParaRPr>
          </a:p>
        </p:txBody>
      </p:sp>
      <p:cxnSp>
        <p:nvCxnSpPr>
          <p:cNvPr id="2639" name="Google Shape;2639;p74"/>
          <p:cNvCxnSpPr/>
          <p:nvPr/>
        </p:nvCxnSpPr>
        <p:spPr>
          <a:xfrm>
            <a:off x="1951682"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925831"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894946"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921676"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2146002"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2175262"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2052039"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915001"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2175230"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2181936"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913713"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2202070" y="14968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2221501" y="16646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2075666"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877050" y="15270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847658" y="16634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2062640"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974321"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2215153" y="16534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2230771" y="18273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2195987"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2091403"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956004"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898240"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871472" y="16462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838449" y="18101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2048353"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2060657"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2140913"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932681"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2180672"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906754"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2166031"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2243958"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2197336"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909188"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872190"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913891"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4516288"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4490437"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4459552"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4486282"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710608"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739868"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616645"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4479607"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739836"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746542"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4478319"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766676" y="131909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800223" y="114123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640272"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4449983" y="134816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4446821" y="116363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627246"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4538927"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793875" y="130610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802627" y="112141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760593"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656009"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4520610"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4462846"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4442059" y="13270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4441557" y="11368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612959"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625263"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705519"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4497287"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745278"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4471360"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730637"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808564"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761942"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4473794"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4436796"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4478497"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822395" y="24789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3265951" y="18656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3240100" y="18750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3209215" y="22732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3235945" y="20727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3460271" y="18738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3489531" y="20640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3366308" y="14938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3229270" y="22732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3489499" y="22591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3496205" y="22591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3227982" y="14967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3516339" y="14968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716432" y="14964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3389935" y="14968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3034917" y="1527071"/>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846956" y="1530628"/>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3376909" y="13911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3288590" y="1382059"/>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696567" y="14966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892192" y="14873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3510256" y="14873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3405672" y="13754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3270273" y="13941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3212509" y="15135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3013843" y="15201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826862" y="15321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3362622" y="14836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3374926" y="18407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3455182" y="18549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3246950" y="18584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3494941" y="20503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3221023" y="20590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3480300" y="22471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3558227" y="23019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3511605" y="23376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3223457" y="22620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3186459" y="23291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3228160" y="23364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3512978" y="116744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835608" y="1199956"/>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6298094" y="9930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6298094" y="2478981"/>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854453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851868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848780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851453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73885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76811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64489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850785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76808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77479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850656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66852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8355604"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8219134"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65549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856717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68425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854885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849109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8334115"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8202504"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64120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65351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73376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852553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77352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849960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75888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83681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79019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850204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846504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850674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6318528" y="1369504"/>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6379561" y="321335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6352620" y="1890198"/>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left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id=4</a:t>
            </a:r>
            <a:endParaRPr>
              <a:latin typeface="Bahnschrift Light" panose="020B0502040204020203" pitchFamily="34" charset="0"/>
            </a:endParaRPr>
          </a:p>
        </p:txBody>
      </p:sp>
      <p:sp>
        <p:nvSpPr>
          <p:cNvPr id="2794" name="Google Shape;2794;p74"/>
          <p:cNvSpPr txBox="1"/>
          <p:nvPr/>
        </p:nvSpPr>
        <p:spPr>
          <a:xfrm>
            <a:off x="6344315" y="3734046"/>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right</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id=5</a:t>
            </a:r>
            <a:endParaRPr>
              <a:latin typeface="Bahnschrift Light" panose="020B0502040204020203" pitchFamily="34" charset="0"/>
            </a:endParaRPr>
          </a:p>
        </p:txBody>
      </p:sp>
      <p:sp>
        <p:nvSpPr>
          <p:cNvPr id="2795" name="Google Shape;2795;p74"/>
          <p:cNvSpPr/>
          <p:nvPr/>
        </p:nvSpPr>
        <p:spPr>
          <a:xfrm flipH="1">
            <a:off x="8150017" y="148231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799620"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819051"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812703"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828321"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793537"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6298094" y="28215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6298094" y="430745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822395" y="46783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2259509"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2233658"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2202773"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2229503"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2453829"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2483089"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2359866"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2222828"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2483057"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2489763"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2221540"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2509897" y="5182024"/>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2512016" y="5209397"/>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2383493"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2086373" y="5212296"/>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2096233" y="5230964"/>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2370467"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2282148"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654822" y="52030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2493261" y="522396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2503814"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2399230"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2263831"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2206067"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2084099" y="522858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2217230" y="52383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2356180"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2368484"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2448740"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2240508"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2488499"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2214581"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2473858"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2551785"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2505163"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2217015"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2180017"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2221718"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822395" y="616420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4114803" y="5550859"/>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4088952" y="556028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4058067" y="595843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4084797" y="5758003"/>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4309123" y="555908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4338383" y="574928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4215160" y="517911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4078122" y="595843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4338351" y="594436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4345057" y="594436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4076834" y="518202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4365191" y="5182025"/>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4565284" y="5181642"/>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4238787" y="5182024"/>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883769" y="5212295"/>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695808" y="5215852"/>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4225761" y="507636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4137442" y="5067283"/>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4545419" y="51818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741044" y="517256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4359108" y="51725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4254524" y="506069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4119125" y="507940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4061361" y="519879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862695" y="520538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675714" y="521737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4211474" y="5168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4223778" y="55260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4304034" y="554021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4095802" y="554369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4343793" y="573553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4069875" y="574425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4329152" y="59324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4407079" y="598718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4360457" y="602286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4072309" y="594726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4035311" y="60143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4077012" y="602169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6298094" y="46823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6298094" y="6168214"/>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7399116"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7373265"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7342380"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7369110"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593436"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622696"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7499473"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7362435"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622664"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629370"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7361147"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7523100"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7510074"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7421755"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7538837"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7403438"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7345674"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7495787"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7508091"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588347"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7380115"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628106"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7354188"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613465"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691392"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644770"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7356622"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7319624"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7361325"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654200" y="5194176"/>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692506" y="5379618"/>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686158" y="53684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711011" y="551683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648117"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7331588"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7302196"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7352778"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7326010"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7292987"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942609" y="5704146"/>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move</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id=2</a:t>
            </a:r>
            <a:endParaRPr>
              <a:latin typeface="Bahnschrift Light" panose="020B0502040204020203" pitchFamily="34" charset="0"/>
            </a:endParaRPr>
          </a:p>
        </p:txBody>
      </p:sp>
      <p:sp>
        <p:nvSpPr>
          <p:cNvPr id="2923" name="Google Shape;2923;p74"/>
          <p:cNvSpPr txBox="1"/>
          <p:nvPr/>
        </p:nvSpPr>
        <p:spPr>
          <a:xfrm>
            <a:off x="6342482" y="5704146"/>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flip</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id=3</a:t>
            </a:r>
            <a:endParaRPr>
              <a:latin typeface="Bahnschrift Light" panose="020B0502040204020203" pitchFamily="34" charset="0"/>
            </a:endParaRPr>
          </a:p>
        </p:txBody>
      </p:sp>
      <p:sp>
        <p:nvSpPr>
          <p:cNvPr id="2924" name="Google Shape;2924;p74"/>
          <p:cNvSpPr/>
          <p:nvPr/>
        </p:nvSpPr>
        <p:spPr>
          <a:xfrm rot="5400000">
            <a:off x="1154361"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979916" y="5185863"/>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6453514" y="5134804"/>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8418271"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8392420"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8361535"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8388265"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612591"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641851"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8518628"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8381590"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641819"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648525"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8380302"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8542255"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8529229"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8440910"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8557992"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8422593"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8364829"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8514942"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8527246"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607502"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8399270"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647261"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8373343"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632620"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710547"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663925"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8375777"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8338779"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8380480"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673355" y="5048125"/>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728331" y="4903840"/>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714873" y="50369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749509" y="488350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667272"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8350743"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8321351"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8371933"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8345165"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8312142"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952172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949587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946499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949172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71604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74530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62208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948504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74527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75198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948375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64571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63268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954436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66144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952605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946828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61839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63070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71095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950272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75071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947680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73607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81400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76738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947923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944223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948393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630543" y="5107563"/>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9485619" y="5070743"/>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606522" y="510103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9464739" y="50622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77072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945420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942480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947539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944862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941559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601848" y="5554868"/>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575997" y="5564289"/>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10545112" y="5962445"/>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10571842" y="5762012"/>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796168" y="5563091"/>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825428" y="5753291"/>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702205" y="5183125"/>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10565167" y="5962445"/>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825396" y="5948370"/>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832102" y="5948369"/>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10563879" y="5186032"/>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725832" y="5186033"/>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712806" y="5080374"/>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624487" y="5071292"/>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741569" y="5064699"/>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606170" y="5083418"/>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10548406" y="520280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698519" y="5172889"/>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710823" y="553002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791079" y="5544228"/>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582847" y="554770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830838" y="57395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10556920" y="5748260"/>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816197" y="593643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894124" y="599119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847502" y="602686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10559354" y="5951276"/>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10522356" y="601833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10564057" y="602570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741624" y="5194176"/>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658852" y="5344208"/>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731060" y="53255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645665" y="544231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850849" y="51847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10534320" y="5226824"/>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10504928" y="5363162"/>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10555510" y="5213324"/>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10528742" y="534598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10495719" y="550991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739536" y="4989637"/>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8263411" y="4808935"/>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9370871" y="5061074"/>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620848" y="5465887"/>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2500786" y="5164477"/>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857421" y="5176348"/>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1509642" y="1511990"/>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2263629" y="1511992"/>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882318" y="3151528"/>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Narrow" panose="020B0606020202030204" pitchFamily="34" charset="0"/>
                <a:ea typeface="Arial"/>
                <a:cs typeface="Arial"/>
                <a:sym typeface="Arial"/>
              </a:rPr>
              <a:t>LAND</a:t>
            </a:r>
            <a:endParaRPr>
              <a:latin typeface="Arial Narrow" panose="020B0606020202030204" pitchFamily="34" charset="0"/>
            </a:endParaRPr>
          </a:p>
        </p:txBody>
      </p:sp>
      <p:sp>
        <p:nvSpPr>
          <p:cNvPr id="3055" name="Google Shape;3055;p74"/>
          <p:cNvSpPr txBox="1"/>
          <p:nvPr/>
        </p:nvSpPr>
        <p:spPr>
          <a:xfrm>
            <a:off x="765849" y="3776334"/>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land</a:t>
            </a:r>
            <a:endParaRPr>
              <a:latin typeface="Bahnschrift Light" panose="020B0502040204020203" pitchFamily="34" charset="0"/>
            </a:endParaRPr>
          </a:p>
          <a:p>
            <a:pPr marL="0" marR="0" lvl="0" indent="0" algn="ctr" rtl="0">
              <a:spcBef>
                <a:spcPts val="0"/>
              </a:spcBef>
              <a:spcAft>
                <a:spcPts val="0"/>
              </a:spcAft>
              <a:buNone/>
            </a:pPr>
            <a:r>
              <a:rPr lang="en-GB" sz="1200">
                <a:solidFill>
                  <a:schemeClr val="dk1"/>
                </a:solidFill>
                <a:latin typeface="Bahnschrift Light" panose="020B0502040204020203" pitchFamily="34" charset="0"/>
                <a:ea typeface="Arial"/>
                <a:cs typeface="Arial"/>
                <a:sym typeface="Arial"/>
              </a:rPr>
              <a:t>id=6</a:t>
            </a:r>
            <a:endParaRPr>
              <a:latin typeface="Bahnschrift Light" panose="020B0502040204020203" pitchFamily="34" charset="0"/>
            </a:endParaRPr>
          </a:p>
        </p:txBody>
      </p:sp>
      <p:cxnSp>
        <p:nvCxnSpPr>
          <p:cNvPr id="3056" name="Google Shape;3056;p74"/>
          <p:cNvCxnSpPr/>
          <p:nvPr/>
        </p:nvCxnSpPr>
        <p:spPr>
          <a:xfrm>
            <a:off x="822395" y="28175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4566229"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4540378"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4509493"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4536223"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760549"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789809"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666586"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4529548"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789777"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796483"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4528260"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816617" y="332126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836048" y="3489142"/>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690213"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4491597" y="3351535"/>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4462205" y="3487873"/>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677187"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588868"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829700" y="347795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845318" y="365183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810534"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705950"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4570551"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4512787"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4486019" y="347069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4452996" y="3634626"/>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662900"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675204"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755460"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4547228"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795219"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4521301"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780578"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858505"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811883"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4523735"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4486737"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4528438"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992505"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966654"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935769"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962499"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2186825"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2216085"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2092862"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955824"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2216053"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2222759"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954536"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2242893" y="314355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2276440" y="296570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2116489"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926200" y="317262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923038" y="298809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2103463"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2015144"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2270092" y="313057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2278844" y="294588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2236810"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2132226"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996827"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939063"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918276" y="31515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917774" y="296126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2089176"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2101480"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2181736"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973504"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2221495"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947577"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2206854"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2284781"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2238159"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950011"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913013"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954714"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822395" y="4303445"/>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3265951" y="3690099"/>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3240100" y="369952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3209215" y="409767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3235945" y="3897243"/>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3460271" y="369832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3489531" y="388852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3366308" y="331835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3229270" y="409767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3489499" y="408360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3496205" y="408360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3227982" y="332126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3516339" y="3321265"/>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716432" y="3320882"/>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3389935" y="3321264"/>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3034917" y="3351535"/>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846956" y="3355092"/>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3376909" y="321560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3288590" y="3206523"/>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696567" y="332109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892192" y="331180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3510256" y="331180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3405672" y="319993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3270273" y="321864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3212509" y="333803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3013843" y="334462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826862" y="335661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3362622" y="330812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3374926" y="366525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3455182" y="367945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3246950" y="368293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3494941" y="387477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3221023" y="388349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3480300" y="407166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3558227" y="412642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3511605" y="416210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3223457" y="408650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3186459" y="41535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3228160" y="416093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3512978" y="3375805"/>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835608" y="3408313"/>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2268030" y="299556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1555284" y="3000958"/>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7470416"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7444565"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7413680"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7440410"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664736"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693996"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7570773"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7433735"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693964"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700670"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7432447"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720804" y="147140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740235" y="163927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594400"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7395784" y="150167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7366392" y="163800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581374"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7493055"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733887" y="162808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749505" y="180197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714721"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610137"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7474738"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7416974"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7390206" y="162083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7357183" y="17847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7567087"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579391"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659647"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7451415"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699406"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7425488"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684765"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762692"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716070"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7427922"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7390924"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7432625"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7220904" y="154636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608440"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582589"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9551704"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578434"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802760"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832020"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708797"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9571759"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831988"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838694"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9570471"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858828" y="1471401"/>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10008121" y="14710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732424"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9377406" y="1501671"/>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9189445" y="1505228"/>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719398"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631079"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988256" y="14712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10183881" y="14619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852745" y="14619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748161"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612762"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9554998"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9356332" y="14947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9169351" y="15067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705111"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717415"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797671"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589439"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837430"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9563512"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822789"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900716"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854094"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9565946"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9528948"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9570649"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804181" y="1840235"/>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778330" y="18496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747445" y="22478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774175" y="2047379"/>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998501" y="18484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1027761" y="20386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904538" y="14684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767500" y="22478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1027729" y="22337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1034435" y="22337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766212" y="14713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928165" y="1471400"/>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615249" y="150167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10478779" y="1610006"/>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915139" y="13657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826820" y="1356659"/>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943902" y="13500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808503" y="13687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750739" y="14881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593760" y="160246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10462149" y="169136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900852" y="14582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913156" y="18153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993412" y="18295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785180" y="18330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1033171" y="20249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759253" y="20336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1018530" y="22217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1096457" y="22765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1049835" y="23122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761687" y="22366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724689" y="23037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766390" y="23110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1059265" y="147954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1078696" y="1647421"/>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1072348" y="163623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1087966" y="181011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1053182" y="1470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9160110" y="154375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10525772" y="167535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8278125"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8462497"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8485518"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8485486"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8227745"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8231900"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8346665"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8478812"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8202973"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8163955"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8363295"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8220443"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8508824"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668832" y="3368786"/>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8495735"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652714"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784325"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8345622"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8333318"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8253062"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8461294"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8213303"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8487221"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8227944"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8150017"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8196639"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8484787"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8521785"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8480084"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801122" y="324109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8187225"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8174126"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8174126"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8158508"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8193292"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7349012"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7533384"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7556405"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7556373"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7298632"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7302787"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7417552"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7549699"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7273860"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7234842"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7434182"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7262808" y="323018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7249709" y="339805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7291330"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579711" y="32604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605975" y="3396789"/>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7249709" y="33868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7234091" y="356075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7268875"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7566622"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593390" y="33796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626413" y="35435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7316315" y="3108846"/>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7404205"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7323949"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7532181"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7284190"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7558108"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7298831"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7220904"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7267526"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7555674"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592672"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7550971"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706458" y="3305142"/>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9520583"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704955"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727976"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727944"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9470203"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9474358"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589123"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721270"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9445431"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9406413"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605753"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9272717" y="3230181"/>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9139508" y="322979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751282" y="3260451"/>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965421" y="3264008"/>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9304935" y="323000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9109310" y="322072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9440446" y="32207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738193"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936859" y="325354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10123840" y="326552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9462901" y="3230180"/>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9485510" y="3108846"/>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588080"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575776"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9495520"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703752"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9455761"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729679"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9470402"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9392475"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9439097"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727245"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764243"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722542"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10097391" y="330253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10564511" y="3599015"/>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748883" y="36084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771904" y="40065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771872" y="3806159"/>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10514131" y="36072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10518286" y="37974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633051" y="32272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765198" y="40065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10489359" y="39925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10450341" y="39925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649681" y="32301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10506829" y="3230180"/>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795210" y="3260452"/>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955218" y="3368786"/>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10529344" y="3108846"/>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782121" y="32469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939100" y="3361246"/>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1070711" y="34501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632008" y="32170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619704" y="35741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10539448" y="35883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747680" y="35918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10499689" y="37836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773607" y="37924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10514330" y="39805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10436403" y="40353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10483025" y="40710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771173" y="39954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808171" y="40624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766470" y="40698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10473611" y="3238323"/>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10460512" y="3406201"/>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10460512" y="339501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10444894" y="35688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10479678" y="32288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971398" y="3434133"/>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8249836" y="3108846"/>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24" name="Google Shape;2389;p73">
            <a:extLst>
              <a:ext uri="{FF2B5EF4-FFF2-40B4-BE49-F238E27FC236}">
                <a16:creationId xmlns:a16="http://schemas.microsoft.com/office/drawing/2014/main" id="{8ABAF4D6-E321-4876-BA40-3D4186DDA513}"/>
              </a:ext>
            </a:extLst>
          </p:cNvPr>
          <p:cNvSpPr txBox="1"/>
          <p:nvPr/>
        </p:nvSpPr>
        <p:spPr>
          <a:xfrm>
            <a:off x="558801" y="6394928"/>
            <a:ext cx="10934700" cy="294609"/>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2000" dirty="0">
                <a:solidFill>
                  <a:schemeClr val="accent5"/>
                </a:solidFill>
                <a:latin typeface="Bahnschrift Light" panose="020B0502040204020203" pitchFamily="34" charset="0"/>
                <a:ea typeface="Arial"/>
                <a:cs typeface="Arial"/>
                <a:sym typeface="Arial"/>
              </a:rPr>
              <a:t>We classified everything which does not match exactly one of the above gesture as ‘no gesture’.</a:t>
            </a:r>
            <a:endParaRPr sz="3200" dirty="0">
              <a:solidFill>
                <a:schemeClr val="accent5"/>
              </a:solidFill>
              <a:latin typeface="Bahnschrift Light" panose="020B0502040204020203" pitchFamily="34" charset="0"/>
            </a:endParaRPr>
          </a:p>
        </p:txBody>
      </p:sp>
    </p:spTree>
    <p:extLst>
      <p:ext uri="{BB962C8B-B14F-4D97-AF65-F5344CB8AC3E}">
        <p14:creationId xmlns:p14="http://schemas.microsoft.com/office/powerpoint/2010/main" val="4838446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5A3AD2-4115-41C7-9856-2EE5AE165F38}">
  <ds:schemaRefs>
    <ds:schemaRef ds:uri="http://schemas.microsoft.com/sharepoint/v3"/>
    <ds:schemaRef ds:uri="http://purl.org/dc/terms/"/>
    <ds:schemaRef ds:uri="http://schemas.openxmlformats.org/package/2006/metadata/core-properties"/>
    <ds:schemaRef ds:uri="http://purl.org/dc/dcmitype/"/>
    <ds:schemaRef ds:uri="http://schemas.microsoft.com/office/2006/documentManagement/types"/>
    <ds:schemaRef ds:uri="6c79e6ef-b650-4ae2-a3e7-0dc2221587ce"/>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F74CC0-5B3F-43D6-A413-C310062ABF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2889</Words>
  <Application>Microsoft Office PowerPoint</Application>
  <PresentationFormat>Widescreen</PresentationFormat>
  <Paragraphs>579</Paragraphs>
  <Slides>39</Slides>
  <Notes>11</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Arial Narrow</vt:lpstr>
      <vt:lpstr>Avenir Medium</vt:lpstr>
      <vt:lpstr>Bahnschrift</vt:lpstr>
      <vt:lpstr>Bahnschrift Light</vt:lpstr>
      <vt:lpstr>Calibri</vt:lpstr>
      <vt:lpstr>Candara</vt:lpstr>
      <vt:lpstr>Helvetica</vt:lpstr>
      <vt:lpstr>Helvetica Light</vt:lpstr>
      <vt:lpstr>Helvetica Neue</vt:lpstr>
      <vt:lpstr>Symbol</vt:lpstr>
      <vt:lpstr>Office Theme</vt:lpstr>
      <vt:lpstr>Waveform</vt:lpstr>
      <vt:lpstr>Flying Drones with Gestures</vt:lpstr>
      <vt:lpstr>Agenda</vt:lpstr>
      <vt:lpstr>Agenda</vt:lpstr>
      <vt:lpstr>DRONE STEERING: A USE CASE OF GESTURE RECOGNITION</vt:lpstr>
      <vt:lpstr>GESTURE RECOGNITION USE CASES</vt:lpstr>
      <vt:lpstr>POSTURE (STATIC) </vt:lpstr>
      <vt:lpstr>POSTUREs (Seven Classes)</vt:lpstr>
      <vt:lpstr>GESTURE (DYNAMIC) </vt:lpstr>
      <vt:lpstr>GESTURES (Seven CLASSES)</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Next Steps and PROSPECTS</vt:lpstr>
      <vt:lpstr>Appendix</vt:lpstr>
      <vt:lpstr>Drone Steering: a Use Case for Gesture Recognition</vt:lpstr>
      <vt:lpstr>Postures and Gestures</vt:lpstr>
      <vt:lpstr>PoseNet</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469</cp:revision>
  <dcterms:created xsi:type="dcterms:W3CDTF">2015-09-17T18:09:51Z</dcterms:created>
  <dcterms:modified xsi:type="dcterms:W3CDTF">2018-12-02T15:53:29Z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